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118.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s/slide119.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5" r:id="rId1"/>
  </p:sldMasterIdLst>
  <p:notesMasterIdLst>
    <p:notesMasterId r:id="rId125"/>
  </p:notesMasterIdLst>
  <p:handoutMasterIdLst>
    <p:handoutMasterId r:id="rId126"/>
  </p:handoutMasterIdLst>
  <p:sldIdLst>
    <p:sldId id="394" r:id="rId2"/>
    <p:sldId id="408" r:id="rId3"/>
    <p:sldId id="344" r:id="rId4"/>
    <p:sldId id="346" r:id="rId5"/>
    <p:sldId id="292" r:id="rId6"/>
    <p:sldId id="293" r:id="rId7"/>
    <p:sldId id="269" r:id="rId8"/>
    <p:sldId id="272" r:id="rId9"/>
    <p:sldId id="274" r:id="rId10"/>
    <p:sldId id="275" r:id="rId11"/>
    <p:sldId id="276" r:id="rId12"/>
    <p:sldId id="277" r:id="rId13"/>
    <p:sldId id="435" r:id="rId14"/>
    <p:sldId id="280" r:id="rId15"/>
    <p:sldId id="436" r:id="rId16"/>
    <p:sldId id="281" r:id="rId17"/>
    <p:sldId id="283" r:id="rId18"/>
    <p:sldId id="284" r:id="rId19"/>
    <p:sldId id="285" r:id="rId20"/>
    <p:sldId id="286" r:id="rId21"/>
    <p:sldId id="287" r:id="rId22"/>
    <p:sldId id="347" r:id="rId23"/>
    <p:sldId id="348" r:id="rId24"/>
    <p:sldId id="349" r:id="rId25"/>
    <p:sldId id="350" r:id="rId26"/>
    <p:sldId id="351" r:id="rId27"/>
    <p:sldId id="352" r:id="rId28"/>
    <p:sldId id="353" r:id="rId29"/>
    <p:sldId id="354" r:id="rId30"/>
    <p:sldId id="355" r:id="rId31"/>
    <p:sldId id="356" r:id="rId32"/>
    <p:sldId id="357" r:id="rId33"/>
    <p:sldId id="358" r:id="rId34"/>
    <p:sldId id="359" r:id="rId35"/>
    <p:sldId id="360" r:id="rId36"/>
    <p:sldId id="288" r:id="rId37"/>
    <p:sldId id="289" r:id="rId38"/>
    <p:sldId id="295" r:id="rId39"/>
    <p:sldId id="296" r:id="rId40"/>
    <p:sldId id="412" r:id="rId41"/>
    <p:sldId id="297" r:id="rId42"/>
    <p:sldId id="413" r:id="rId43"/>
    <p:sldId id="414" r:id="rId44"/>
    <p:sldId id="298" r:id="rId45"/>
    <p:sldId id="299" r:id="rId46"/>
    <p:sldId id="300" r:id="rId47"/>
    <p:sldId id="301" r:id="rId48"/>
    <p:sldId id="340" r:id="rId49"/>
    <p:sldId id="302" r:id="rId50"/>
    <p:sldId id="303" r:id="rId51"/>
    <p:sldId id="304" r:id="rId52"/>
    <p:sldId id="305" r:id="rId53"/>
    <p:sldId id="306" r:id="rId54"/>
    <p:sldId id="307" r:id="rId55"/>
    <p:sldId id="308" r:id="rId56"/>
    <p:sldId id="309" r:id="rId57"/>
    <p:sldId id="310" r:id="rId58"/>
    <p:sldId id="311" r:id="rId59"/>
    <p:sldId id="312" r:id="rId60"/>
    <p:sldId id="396" r:id="rId61"/>
    <p:sldId id="313" r:id="rId62"/>
    <p:sldId id="314" r:id="rId63"/>
    <p:sldId id="315" r:id="rId64"/>
    <p:sldId id="316" r:id="rId65"/>
    <p:sldId id="317" r:id="rId66"/>
    <p:sldId id="318" r:id="rId67"/>
    <p:sldId id="319" r:id="rId68"/>
    <p:sldId id="320" r:id="rId69"/>
    <p:sldId id="321" r:id="rId70"/>
    <p:sldId id="322" r:id="rId71"/>
    <p:sldId id="323" r:id="rId72"/>
    <p:sldId id="324" r:id="rId73"/>
    <p:sldId id="325" r:id="rId74"/>
    <p:sldId id="326" r:id="rId75"/>
    <p:sldId id="327" r:id="rId76"/>
    <p:sldId id="328" r:id="rId77"/>
    <p:sldId id="294" r:id="rId78"/>
    <p:sldId id="329" r:id="rId79"/>
    <p:sldId id="330" r:id="rId80"/>
    <p:sldId id="361" r:id="rId81"/>
    <p:sldId id="362" r:id="rId82"/>
    <p:sldId id="363" r:id="rId83"/>
    <p:sldId id="364" r:id="rId84"/>
    <p:sldId id="331" r:id="rId85"/>
    <p:sldId id="332" r:id="rId86"/>
    <p:sldId id="333" r:id="rId87"/>
    <p:sldId id="334" r:id="rId88"/>
    <p:sldId id="335" r:id="rId89"/>
    <p:sldId id="336" r:id="rId90"/>
    <p:sldId id="258" r:id="rId91"/>
    <p:sldId id="434" r:id="rId92"/>
    <p:sldId id="337" r:id="rId93"/>
    <p:sldId id="338" r:id="rId94"/>
    <p:sldId id="339" r:id="rId95"/>
    <p:sldId id="341" r:id="rId96"/>
    <p:sldId id="342" r:id="rId97"/>
    <p:sldId id="379" r:id="rId98"/>
    <p:sldId id="380" r:id="rId99"/>
    <p:sldId id="381" r:id="rId100"/>
    <p:sldId id="382" r:id="rId101"/>
    <p:sldId id="383" r:id="rId102"/>
    <p:sldId id="384" r:id="rId103"/>
    <p:sldId id="406" r:id="rId104"/>
    <p:sldId id="415" r:id="rId105"/>
    <p:sldId id="416" r:id="rId106"/>
    <p:sldId id="417" r:id="rId107"/>
    <p:sldId id="418" r:id="rId108"/>
    <p:sldId id="419" r:id="rId109"/>
    <p:sldId id="420" r:id="rId110"/>
    <p:sldId id="421" r:id="rId111"/>
    <p:sldId id="422" r:id="rId112"/>
    <p:sldId id="423" r:id="rId113"/>
    <p:sldId id="424" r:id="rId114"/>
    <p:sldId id="425" r:id="rId115"/>
    <p:sldId id="426" r:id="rId116"/>
    <p:sldId id="427" r:id="rId117"/>
    <p:sldId id="428" r:id="rId118"/>
    <p:sldId id="429" r:id="rId119"/>
    <p:sldId id="437" r:id="rId120"/>
    <p:sldId id="430" r:id="rId121"/>
    <p:sldId id="431" r:id="rId122"/>
    <p:sldId id="433" r:id="rId123"/>
    <p:sldId id="432" r:id="rId124"/>
  </p:sldIdLst>
  <p:sldSz cx="9144000" cy="6858000" type="screen4x3"/>
  <p:notesSz cx="6797675" cy="9926638"/>
  <p:defaultTextStyle>
    <a:defPPr>
      <a:defRPr lang="en-US"/>
    </a:defPPr>
    <a:lvl1pPr algn="l" rtl="0" fontAlgn="base">
      <a:spcBef>
        <a:spcPct val="0"/>
      </a:spcBef>
      <a:spcAft>
        <a:spcPct val="0"/>
      </a:spcAft>
      <a:defRPr kumimoji="1" sz="2800" kern="1200">
        <a:solidFill>
          <a:schemeClr val="tx1"/>
        </a:solidFill>
        <a:latin typeface="Times New Roman" pitchFamily="18" charset="0"/>
        <a:ea typeface="+mn-ea"/>
        <a:cs typeface="+mn-cs"/>
      </a:defRPr>
    </a:lvl1pPr>
    <a:lvl2pPr marL="457200" algn="l" rtl="0" fontAlgn="base">
      <a:spcBef>
        <a:spcPct val="0"/>
      </a:spcBef>
      <a:spcAft>
        <a:spcPct val="0"/>
      </a:spcAft>
      <a:defRPr kumimoji="1" sz="2800" kern="1200">
        <a:solidFill>
          <a:schemeClr val="tx1"/>
        </a:solidFill>
        <a:latin typeface="Times New Roman" pitchFamily="18" charset="0"/>
        <a:ea typeface="+mn-ea"/>
        <a:cs typeface="+mn-cs"/>
      </a:defRPr>
    </a:lvl2pPr>
    <a:lvl3pPr marL="914400" algn="l" rtl="0" fontAlgn="base">
      <a:spcBef>
        <a:spcPct val="0"/>
      </a:spcBef>
      <a:spcAft>
        <a:spcPct val="0"/>
      </a:spcAft>
      <a:defRPr kumimoji="1" sz="2800" kern="1200">
        <a:solidFill>
          <a:schemeClr val="tx1"/>
        </a:solidFill>
        <a:latin typeface="Times New Roman" pitchFamily="18" charset="0"/>
        <a:ea typeface="+mn-ea"/>
        <a:cs typeface="+mn-cs"/>
      </a:defRPr>
    </a:lvl3pPr>
    <a:lvl4pPr marL="1371600" algn="l" rtl="0" fontAlgn="base">
      <a:spcBef>
        <a:spcPct val="0"/>
      </a:spcBef>
      <a:spcAft>
        <a:spcPct val="0"/>
      </a:spcAft>
      <a:defRPr kumimoji="1" sz="2800" kern="1200">
        <a:solidFill>
          <a:schemeClr val="tx1"/>
        </a:solidFill>
        <a:latin typeface="Times New Roman" pitchFamily="18" charset="0"/>
        <a:ea typeface="+mn-ea"/>
        <a:cs typeface="+mn-cs"/>
      </a:defRPr>
    </a:lvl4pPr>
    <a:lvl5pPr marL="1828800" algn="l" rtl="0" fontAlgn="base">
      <a:spcBef>
        <a:spcPct val="0"/>
      </a:spcBef>
      <a:spcAft>
        <a:spcPct val="0"/>
      </a:spcAft>
      <a:defRPr kumimoji="1" sz="2800" kern="1200">
        <a:solidFill>
          <a:schemeClr val="tx1"/>
        </a:solidFill>
        <a:latin typeface="Times New Roman" pitchFamily="18" charset="0"/>
        <a:ea typeface="+mn-ea"/>
        <a:cs typeface="+mn-cs"/>
      </a:defRPr>
    </a:lvl5pPr>
    <a:lvl6pPr marL="2286000" algn="l" defTabSz="914400" rtl="0" eaLnBrk="1" latinLnBrk="0" hangingPunct="1">
      <a:defRPr kumimoji="1" sz="2800" kern="1200">
        <a:solidFill>
          <a:schemeClr val="tx1"/>
        </a:solidFill>
        <a:latin typeface="Times New Roman" pitchFamily="18" charset="0"/>
        <a:ea typeface="+mn-ea"/>
        <a:cs typeface="+mn-cs"/>
      </a:defRPr>
    </a:lvl6pPr>
    <a:lvl7pPr marL="2743200" algn="l" defTabSz="914400" rtl="0" eaLnBrk="1" latinLnBrk="0" hangingPunct="1">
      <a:defRPr kumimoji="1" sz="2800" kern="1200">
        <a:solidFill>
          <a:schemeClr val="tx1"/>
        </a:solidFill>
        <a:latin typeface="Times New Roman" pitchFamily="18" charset="0"/>
        <a:ea typeface="+mn-ea"/>
        <a:cs typeface="+mn-cs"/>
      </a:defRPr>
    </a:lvl7pPr>
    <a:lvl8pPr marL="3200400" algn="l" defTabSz="914400" rtl="0" eaLnBrk="1" latinLnBrk="0" hangingPunct="1">
      <a:defRPr kumimoji="1" sz="2800" kern="1200">
        <a:solidFill>
          <a:schemeClr val="tx1"/>
        </a:solidFill>
        <a:latin typeface="Times New Roman" pitchFamily="18" charset="0"/>
        <a:ea typeface="+mn-ea"/>
        <a:cs typeface="+mn-cs"/>
      </a:defRPr>
    </a:lvl8pPr>
    <a:lvl9pPr marL="3657600" algn="l" defTabSz="914400" rtl="0" eaLnBrk="1" latinLnBrk="0" hangingPunct="1">
      <a:defRPr kumimoji="1" sz="28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66"/>
    <a:srgbClr val="FFCCFF"/>
    <a:srgbClr val="FFFF00"/>
    <a:srgbClr val="FF3300"/>
    <a:srgbClr val="CC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7" autoAdjust="0"/>
    <p:restoredTop sz="94667" autoAdjust="0"/>
  </p:normalViewPr>
  <p:slideViewPr>
    <p:cSldViewPr>
      <p:cViewPr varScale="1">
        <p:scale>
          <a:sx n="70" d="100"/>
          <a:sy n="70" d="100"/>
        </p:scale>
        <p:origin x="-51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47454"/>
    </p:cViewPr>
  </p:sorterViewPr>
  <p:notesViewPr>
    <p:cSldViewPr>
      <p:cViewPr>
        <p:scale>
          <a:sx n="75" d="100"/>
          <a:sy n="75" d="100"/>
        </p:scale>
        <p:origin x="-732" y="1224"/>
      </p:cViewPr>
      <p:guideLst>
        <p:guide orient="horz" pos="3126"/>
        <p:guide pos="2141"/>
      </p:guideLst>
    </p:cSldViewPr>
  </p:notes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9682" name="Rectangle 2"/>
          <p:cNvSpPr>
            <a:spLocks noGrp="1" noChangeArrowheads="1"/>
          </p:cNvSpPr>
          <p:nvPr>
            <p:ph type="hdr" sz="quarter"/>
          </p:nvPr>
        </p:nvSpPr>
        <p:spPr bwMode="auto">
          <a:xfrm>
            <a:off x="0" y="0"/>
            <a:ext cx="2946400"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kumimoji="0" sz="1200">
                <a:latin typeface="Comic Sans MS" pitchFamily="66" charset="0"/>
              </a:defRPr>
            </a:lvl1pPr>
          </a:lstStyle>
          <a:p>
            <a:endParaRPr lang="tr-TR"/>
          </a:p>
        </p:txBody>
      </p:sp>
      <p:sp>
        <p:nvSpPr>
          <p:cNvPr id="199683" name="Rectangle 3"/>
          <p:cNvSpPr>
            <a:spLocks noGrp="1" noChangeArrowheads="1"/>
          </p:cNvSpPr>
          <p:nvPr>
            <p:ph type="dt" sz="quarter" idx="1"/>
          </p:nvPr>
        </p:nvSpPr>
        <p:spPr bwMode="auto">
          <a:xfrm>
            <a:off x="3851275" y="0"/>
            <a:ext cx="2946400"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kumimoji="0" sz="1200">
                <a:latin typeface="Comic Sans MS" pitchFamily="66" charset="0"/>
              </a:defRPr>
            </a:lvl1pPr>
          </a:lstStyle>
          <a:p>
            <a:endParaRPr lang="tr-TR"/>
          </a:p>
        </p:txBody>
      </p:sp>
      <p:sp>
        <p:nvSpPr>
          <p:cNvPr id="199684" name="Rectangle 4"/>
          <p:cNvSpPr>
            <a:spLocks noGrp="1" noChangeArrowheads="1"/>
          </p:cNvSpPr>
          <p:nvPr>
            <p:ph type="ftr" sz="quarter" idx="2"/>
          </p:nvPr>
        </p:nvSpPr>
        <p:spPr bwMode="auto">
          <a:xfrm>
            <a:off x="0" y="9431338"/>
            <a:ext cx="2946400"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kumimoji="0" sz="1200">
                <a:latin typeface="Comic Sans MS" pitchFamily="66" charset="0"/>
              </a:defRPr>
            </a:lvl1pPr>
          </a:lstStyle>
          <a:p>
            <a:endParaRPr lang="tr-TR"/>
          </a:p>
        </p:txBody>
      </p:sp>
      <p:sp>
        <p:nvSpPr>
          <p:cNvPr id="199685" name="Rectangle 5"/>
          <p:cNvSpPr>
            <a:spLocks noGrp="1" noChangeArrowheads="1"/>
          </p:cNvSpPr>
          <p:nvPr>
            <p:ph type="sldNum" sz="quarter" idx="3"/>
          </p:nvPr>
        </p:nvSpPr>
        <p:spPr bwMode="auto">
          <a:xfrm>
            <a:off x="3851275" y="9431338"/>
            <a:ext cx="2946400"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kumimoji="0" sz="1200">
                <a:latin typeface="Comic Sans MS" pitchFamily="66" charset="0"/>
              </a:defRPr>
            </a:lvl1pPr>
          </a:lstStyle>
          <a:p>
            <a:fld id="{28CBA76B-2AB5-4609-B2CA-63D292F32B71}" type="slidenum">
              <a:rPr lang="tr-TR"/>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7394" name="Rectangle 2"/>
          <p:cNvSpPr>
            <a:spLocks noGrp="1" noChangeArrowheads="1"/>
          </p:cNvSpPr>
          <p:nvPr>
            <p:ph type="hdr" sz="quarter"/>
          </p:nvPr>
        </p:nvSpPr>
        <p:spPr bwMode="auto">
          <a:xfrm>
            <a:off x="0" y="0"/>
            <a:ext cx="2946400"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kumimoji="0" sz="1200">
                <a:latin typeface="Comic Sans MS" pitchFamily="66" charset="0"/>
              </a:defRPr>
            </a:lvl1pPr>
          </a:lstStyle>
          <a:p>
            <a:endParaRPr lang="tr-TR"/>
          </a:p>
        </p:txBody>
      </p:sp>
      <p:sp>
        <p:nvSpPr>
          <p:cNvPr id="187395" name="Rectangle 3"/>
          <p:cNvSpPr>
            <a:spLocks noGrp="1" noChangeArrowheads="1"/>
          </p:cNvSpPr>
          <p:nvPr>
            <p:ph type="dt" idx="1"/>
          </p:nvPr>
        </p:nvSpPr>
        <p:spPr bwMode="auto">
          <a:xfrm>
            <a:off x="3851275" y="0"/>
            <a:ext cx="2946400"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kumimoji="0" sz="1200">
                <a:latin typeface="Comic Sans MS" pitchFamily="66" charset="0"/>
              </a:defRPr>
            </a:lvl1pPr>
          </a:lstStyle>
          <a:p>
            <a:endParaRPr lang="tr-TR"/>
          </a:p>
        </p:txBody>
      </p:sp>
      <p:sp>
        <p:nvSpPr>
          <p:cNvPr id="187396" name="Rectangle 4"/>
          <p:cNvSpPr>
            <a:spLocks noGrp="1" noRot="1" noChangeAspect="1" noChangeArrowheads="1" noTextEdit="1"/>
          </p:cNvSpPr>
          <p:nvPr>
            <p:ph type="sldImg" idx="2"/>
          </p:nvPr>
        </p:nvSpPr>
        <p:spPr bwMode="auto">
          <a:xfrm>
            <a:off x="917575" y="744538"/>
            <a:ext cx="4964113" cy="3722687"/>
          </a:xfrm>
          <a:prstGeom prst="rect">
            <a:avLst/>
          </a:prstGeom>
          <a:noFill/>
          <a:ln w="9525">
            <a:solidFill>
              <a:srgbClr val="000000"/>
            </a:solidFill>
            <a:miter lim="800000"/>
            <a:headEnd/>
            <a:tailEnd/>
          </a:ln>
          <a:effectLst/>
        </p:spPr>
      </p:sp>
      <p:sp>
        <p:nvSpPr>
          <p:cNvPr id="187397" name="Rectangle 5"/>
          <p:cNvSpPr>
            <a:spLocks noGrp="1" noChangeArrowheads="1"/>
          </p:cNvSpPr>
          <p:nvPr>
            <p:ph type="body" sz="quarter" idx="3"/>
          </p:nvPr>
        </p:nvSpPr>
        <p:spPr bwMode="auto">
          <a:xfrm>
            <a:off x="906463" y="4714875"/>
            <a:ext cx="4984750"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biçemleri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87398" name="Rectangle 6"/>
          <p:cNvSpPr>
            <a:spLocks noGrp="1" noChangeArrowheads="1"/>
          </p:cNvSpPr>
          <p:nvPr>
            <p:ph type="ftr" sz="quarter" idx="4"/>
          </p:nvPr>
        </p:nvSpPr>
        <p:spPr bwMode="auto">
          <a:xfrm>
            <a:off x="0" y="9431338"/>
            <a:ext cx="2946400"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kumimoji="0" sz="1200">
                <a:latin typeface="Comic Sans MS" pitchFamily="66" charset="0"/>
              </a:defRPr>
            </a:lvl1pPr>
          </a:lstStyle>
          <a:p>
            <a:endParaRPr lang="tr-TR"/>
          </a:p>
        </p:txBody>
      </p:sp>
      <p:sp>
        <p:nvSpPr>
          <p:cNvPr id="187399" name="Rectangle 7"/>
          <p:cNvSpPr>
            <a:spLocks noGrp="1" noChangeArrowheads="1"/>
          </p:cNvSpPr>
          <p:nvPr>
            <p:ph type="sldNum" sz="quarter" idx="5"/>
          </p:nvPr>
        </p:nvSpPr>
        <p:spPr bwMode="auto">
          <a:xfrm>
            <a:off x="3851275" y="9431338"/>
            <a:ext cx="2946400"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kumimoji="0" sz="1200">
                <a:latin typeface="Comic Sans MS" pitchFamily="66" charset="0"/>
              </a:defRPr>
            </a:lvl1pPr>
          </a:lstStyle>
          <a:p>
            <a:fld id="{3D0417C2-5C3A-4D87-BB1E-59A548C80549}" type="slidenum">
              <a:rPr lang="tr-TR"/>
              <a:pPr/>
              <a:t>‹#›</a:t>
            </a:fld>
            <a:endParaRPr 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83E827-575D-4D6B-A8ED-43E4CC67BC68}" type="slidenum">
              <a:rPr lang="tr-TR"/>
              <a:pPr/>
              <a:t>116</a:t>
            </a:fld>
            <a:endParaRPr lang="tr-TR"/>
          </a:p>
        </p:txBody>
      </p:sp>
      <p:sp>
        <p:nvSpPr>
          <p:cNvPr id="193538" name="Rectangle 2"/>
          <p:cNvSpPr>
            <a:spLocks noGrp="1" noRot="1" noChangeAspect="1" noChangeArrowheads="1" noTextEdit="1"/>
          </p:cNvSpPr>
          <p:nvPr>
            <p:ph type="sldImg"/>
          </p:nvPr>
        </p:nvSpPr>
        <p:spPr>
          <a:ln/>
        </p:spPr>
      </p:sp>
      <p:sp>
        <p:nvSpPr>
          <p:cNvPr id="193539" name="Rectangle 3"/>
          <p:cNvSpPr>
            <a:spLocks noGrp="1" noChangeArrowheads="1"/>
          </p:cNvSpPr>
          <p:nvPr>
            <p:ph type="body" idx="1"/>
          </p:nvPr>
        </p:nvSpPr>
        <p:spPr/>
        <p:txBody>
          <a:bodyPr/>
          <a:lstStyle/>
          <a:p>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837835-4C60-41B5-8680-ED17562DC168}" type="slidenum">
              <a:rPr lang="tr-TR"/>
              <a:pPr/>
              <a:t>117</a:t>
            </a:fld>
            <a:endParaRPr lang="tr-TR"/>
          </a:p>
        </p:txBody>
      </p:sp>
      <p:sp>
        <p:nvSpPr>
          <p:cNvPr id="192514" name="Rectangle 2"/>
          <p:cNvSpPr>
            <a:spLocks noGrp="1" noRot="1" noChangeAspect="1" noChangeArrowheads="1" noTextEdit="1"/>
          </p:cNvSpPr>
          <p:nvPr>
            <p:ph type="sldImg"/>
          </p:nvPr>
        </p:nvSpPr>
        <p:spPr>
          <a:ln/>
        </p:spPr>
      </p:sp>
      <p:sp>
        <p:nvSpPr>
          <p:cNvPr id="192515" name="Rectangle 3"/>
          <p:cNvSpPr>
            <a:spLocks noGrp="1" noChangeArrowheads="1"/>
          </p:cNvSpPr>
          <p:nvPr>
            <p:ph type="body" idx="1"/>
          </p:nvPr>
        </p:nvSpPr>
        <p:spPr/>
        <p:txBody>
          <a:bodyPr/>
          <a:lstStyle/>
          <a:p>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719A25-C7F7-4037-8E14-64BB0E66B23E}" type="slidenum">
              <a:rPr lang="tr-TR"/>
              <a:pPr/>
              <a:t>118</a:t>
            </a:fld>
            <a:endParaRPr lang="tr-TR"/>
          </a:p>
        </p:txBody>
      </p:sp>
      <p:sp>
        <p:nvSpPr>
          <p:cNvPr id="191490" name="Rectangle 2"/>
          <p:cNvSpPr>
            <a:spLocks noGrp="1" noRot="1" noChangeAspect="1" noChangeArrowheads="1" noTextEdit="1"/>
          </p:cNvSpPr>
          <p:nvPr>
            <p:ph type="sldImg"/>
          </p:nvPr>
        </p:nvSpPr>
        <p:spPr>
          <a:ln/>
        </p:spPr>
      </p:sp>
      <p:sp>
        <p:nvSpPr>
          <p:cNvPr id="191491" name="Rectangle 3"/>
          <p:cNvSpPr>
            <a:spLocks noGrp="1" noChangeArrowheads="1"/>
          </p:cNvSpPr>
          <p:nvPr>
            <p:ph type="body" idx="1"/>
          </p:nvPr>
        </p:nvSpPr>
        <p:spPr/>
        <p:txBody>
          <a:bodyPr/>
          <a:lstStyle/>
          <a:p>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BD97E5-75C0-43AC-860E-0C5737BE11EC}" type="slidenum">
              <a:rPr lang="tr-TR"/>
              <a:pPr/>
              <a:t>120</a:t>
            </a:fld>
            <a:endParaRPr lang="tr-TR"/>
          </a:p>
        </p:txBody>
      </p:sp>
      <p:sp>
        <p:nvSpPr>
          <p:cNvPr id="190466" name="Rectangle 2"/>
          <p:cNvSpPr>
            <a:spLocks noGrp="1" noRot="1" noChangeAspect="1" noChangeArrowheads="1" noTextEdit="1"/>
          </p:cNvSpPr>
          <p:nvPr>
            <p:ph type="sldImg"/>
          </p:nvPr>
        </p:nvSpPr>
        <p:spPr>
          <a:ln/>
        </p:spPr>
      </p:sp>
      <p:sp>
        <p:nvSpPr>
          <p:cNvPr id="190467" name="Rectangle 3"/>
          <p:cNvSpPr>
            <a:spLocks noGrp="1" noChangeArrowheads="1"/>
          </p:cNvSpPr>
          <p:nvPr>
            <p:ph type="body" idx="1"/>
          </p:nvPr>
        </p:nvSpPr>
        <p:spPr/>
        <p:txBody>
          <a:bodyPr/>
          <a:lstStyle/>
          <a:p>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C269A3-4DF2-4C7C-B4E3-2B72D0FBE14C}" type="slidenum">
              <a:rPr lang="tr-TR"/>
              <a:pPr/>
              <a:t>121</a:t>
            </a:fld>
            <a:endParaRPr lang="tr-TR"/>
          </a:p>
        </p:txBody>
      </p:sp>
      <p:sp>
        <p:nvSpPr>
          <p:cNvPr id="189442" name="Rectangle 2"/>
          <p:cNvSpPr>
            <a:spLocks noGrp="1" noRot="1" noChangeAspect="1" noChangeArrowheads="1" noTextEdit="1"/>
          </p:cNvSpPr>
          <p:nvPr>
            <p:ph type="sldImg"/>
          </p:nvPr>
        </p:nvSpPr>
        <p:spPr>
          <a:xfrm>
            <a:off x="-847725" y="744538"/>
            <a:ext cx="8493125" cy="6369050"/>
          </a:xfrm>
          <a:ln/>
        </p:spPr>
      </p:sp>
      <p:sp>
        <p:nvSpPr>
          <p:cNvPr id="189443" name="Rectangle 3"/>
          <p:cNvSpPr>
            <a:spLocks noGrp="1" noChangeArrowheads="1"/>
          </p:cNvSpPr>
          <p:nvPr>
            <p:ph type="body" idx="1"/>
          </p:nvPr>
        </p:nvSpPr>
        <p:spPr>
          <a:xfrm>
            <a:off x="906463" y="7610475"/>
            <a:ext cx="4984750" cy="1571625"/>
          </a:xfrm>
        </p:spPr>
        <p:txBody>
          <a:bodyPr/>
          <a:lstStyle/>
          <a:p>
            <a:endParaRPr 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36C874-A72F-435A-B3E4-8CF1FB7C398C}" type="slidenum">
              <a:rPr lang="tr-TR"/>
              <a:pPr/>
              <a:t>123</a:t>
            </a:fld>
            <a:endParaRPr lang="tr-TR"/>
          </a:p>
        </p:txBody>
      </p:sp>
      <p:sp>
        <p:nvSpPr>
          <p:cNvPr id="188418" name="Rectangle 2"/>
          <p:cNvSpPr>
            <a:spLocks noGrp="1" noRot="1" noChangeAspect="1" noChangeArrowheads="1" noTextEdit="1"/>
          </p:cNvSpPr>
          <p:nvPr>
            <p:ph type="sldImg"/>
          </p:nvPr>
        </p:nvSpPr>
        <p:spPr>
          <a:ln/>
        </p:spPr>
      </p:sp>
      <p:sp>
        <p:nvSpPr>
          <p:cNvPr id="188419" name="Rectangle 3"/>
          <p:cNvSpPr>
            <a:spLocks noGrp="1" noChangeArrowheads="1"/>
          </p:cNvSpPr>
          <p:nvPr>
            <p:ph type="body" idx="1"/>
          </p:nvPr>
        </p:nvSpPr>
        <p:spPr/>
        <p:txBody>
          <a:bodyPr/>
          <a:lstStyle/>
          <a:p>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207874" name="Group 1026"/>
          <p:cNvGrpSpPr>
            <a:grpSpLocks/>
          </p:cNvGrpSpPr>
          <p:nvPr/>
        </p:nvGrpSpPr>
        <p:grpSpPr bwMode="auto">
          <a:xfrm>
            <a:off x="19050" y="1109663"/>
            <a:ext cx="9156700" cy="757237"/>
            <a:chOff x="0" y="0"/>
            <a:chExt cx="5768" cy="477"/>
          </a:xfrm>
        </p:grpSpPr>
        <p:sp>
          <p:nvSpPr>
            <p:cNvPr id="207875" name="Freeform 1027"/>
            <p:cNvSpPr>
              <a:spLocks/>
            </p:cNvSpPr>
            <p:nvPr userDrawn="1"/>
          </p:nvSpPr>
          <p:spPr bwMode="auto">
            <a:xfrm>
              <a:off x="5" y="0"/>
              <a:ext cx="5763" cy="477"/>
            </a:xfrm>
            <a:custGeom>
              <a:avLst/>
              <a:gdLst/>
              <a:ahLst/>
              <a:cxnLst>
                <a:cxn ang="0">
                  <a:pos x="0" y="450"/>
                </a:cxn>
                <a:cxn ang="0">
                  <a:pos x="3" y="0"/>
                </a:cxn>
                <a:cxn ang="0">
                  <a:pos x="5763" y="0"/>
                </a:cxn>
                <a:cxn ang="0">
                  <a:pos x="5763" y="465"/>
                </a:cxn>
                <a:cxn ang="0">
                  <a:pos x="4821" y="477"/>
                </a:cxn>
                <a:cxn ang="0">
                  <a:pos x="4326" y="447"/>
                </a:cxn>
                <a:cxn ang="0">
                  <a:pos x="3783" y="465"/>
                </a:cxn>
                <a:cxn ang="0">
                  <a:pos x="3417" y="456"/>
                </a:cxn>
                <a:cxn ang="0">
                  <a:pos x="2973" y="459"/>
                </a:cxn>
                <a:cxn ang="0">
                  <a:pos x="2451" y="453"/>
                </a:cxn>
                <a:cxn ang="0">
                  <a:pos x="2289" y="441"/>
                </a:cxn>
                <a:cxn ang="0">
                  <a:pos x="2010" y="453"/>
                </a:cxn>
                <a:cxn ang="0">
                  <a:pos x="1827" y="450"/>
                </a:cxn>
                <a:cxn ang="0">
                  <a:pos x="1215" y="465"/>
                </a:cxn>
                <a:cxn ang="0">
                  <a:pos x="660" y="456"/>
                </a:cxn>
                <a:cxn ang="0">
                  <a:pos x="0" y="450"/>
                </a:cxn>
              </a:cxnLst>
              <a:rect l="0" t="0" r="r" b="b"/>
              <a:pathLst>
                <a:path w="5763" h="477">
                  <a:moveTo>
                    <a:pt x="0" y="450"/>
                  </a:moveTo>
                  <a:lnTo>
                    <a:pt x="3" y="0"/>
                  </a:lnTo>
                  <a:lnTo>
                    <a:pt x="5763" y="0"/>
                  </a:lnTo>
                  <a:lnTo>
                    <a:pt x="5763" y="465"/>
                  </a:lnTo>
                  <a:lnTo>
                    <a:pt x="4821" y="477"/>
                  </a:lnTo>
                  <a:lnTo>
                    <a:pt x="4326" y="447"/>
                  </a:lnTo>
                  <a:lnTo>
                    <a:pt x="3783" y="465"/>
                  </a:lnTo>
                  <a:lnTo>
                    <a:pt x="3417" y="456"/>
                  </a:lnTo>
                  <a:lnTo>
                    <a:pt x="2973" y="459"/>
                  </a:lnTo>
                  <a:lnTo>
                    <a:pt x="2451" y="453"/>
                  </a:lnTo>
                  <a:lnTo>
                    <a:pt x="2289" y="441"/>
                  </a:lnTo>
                  <a:lnTo>
                    <a:pt x="2010" y="453"/>
                  </a:lnTo>
                  <a:lnTo>
                    <a:pt x="1827" y="450"/>
                  </a:lnTo>
                  <a:lnTo>
                    <a:pt x="1215" y="465"/>
                  </a:lnTo>
                  <a:lnTo>
                    <a:pt x="660" y="456"/>
                  </a:lnTo>
                  <a:lnTo>
                    <a:pt x="0" y="450"/>
                  </a:lnTo>
                  <a:close/>
                </a:path>
              </a:pathLst>
            </a:custGeom>
            <a:solidFill>
              <a:schemeClr val="accent2">
                <a:alpha val="50000"/>
              </a:schemeClr>
            </a:solidFill>
            <a:ln w="9525" cap="flat" cmpd="sng">
              <a:noFill/>
              <a:prstDash val="solid"/>
              <a:round/>
              <a:headEnd/>
              <a:tailEnd/>
            </a:ln>
            <a:effectLst/>
          </p:spPr>
          <p:txBody>
            <a:bodyPr wrap="none" anchor="ctr"/>
            <a:lstStyle/>
            <a:p>
              <a:endParaRPr lang="tr-TR"/>
            </a:p>
          </p:txBody>
        </p:sp>
        <p:sp>
          <p:nvSpPr>
            <p:cNvPr id="207876" name="Freeform 1028"/>
            <p:cNvSpPr>
              <a:spLocks/>
            </p:cNvSpPr>
            <p:nvPr userDrawn="1"/>
          </p:nvSpPr>
          <p:spPr bwMode="auto">
            <a:xfrm>
              <a:off x="0" y="98"/>
              <a:ext cx="256" cy="253"/>
            </a:xfrm>
            <a:custGeom>
              <a:avLst/>
              <a:gdLst/>
              <a:ahLst/>
              <a:cxnLst>
                <a:cxn ang="0">
                  <a:pos x="8" y="190"/>
                </a:cxn>
                <a:cxn ang="0">
                  <a:pos x="71" y="115"/>
                </a:cxn>
                <a:cxn ang="0">
                  <a:pos x="203" y="16"/>
                </a:cxn>
                <a:cxn ang="0">
                  <a:pos x="251" y="19"/>
                </a:cxn>
                <a:cxn ang="0">
                  <a:pos x="236" y="46"/>
                </a:cxn>
                <a:cxn ang="0">
                  <a:pos x="176" y="82"/>
                </a:cxn>
                <a:cxn ang="0">
                  <a:pos x="92" y="154"/>
                </a:cxn>
                <a:cxn ang="0">
                  <a:pos x="23" y="247"/>
                </a:cxn>
                <a:cxn ang="0">
                  <a:pos x="8" y="190"/>
                </a:cxn>
              </a:cxnLst>
              <a:rect l="0" t="0" r="r" b="b"/>
              <a:pathLst>
                <a:path w="256" h="253">
                  <a:moveTo>
                    <a:pt x="8" y="190"/>
                  </a:moveTo>
                  <a:cubicBezTo>
                    <a:pt x="16" y="168"/>
                    <a:pt x="38" y="144"/>
                    <a:pt x="71" y="115"/>
                  </a:cubicBezTo>
                  <a:cubicBezTo>
                    <a:pt x="104" y="86"/>
                    <a:pt x="173" y="32"/>
                    <a:pt x="203" y="16"/>
                  </a:cubicBezTo>
                  <a:cubicBezTo>
                    <a:pt x="233" y="0"/>
                    <a:pt x="246" y="14"/>
                    <a:pt x="251" y="19"/>
                  </a:cubicBezTo>
                  <a:cubicBezTo>
                    <a:pt x="256" y="24"/>
                    <a:pt x="249" y="35"/>
                    <a:pt x="236" y="46"/>
                  </a:cubicBezTo>
                  <a:cubicBezTo>
                    <a:pt x="223" y="57"/>
                    <a:pt x="200" y="64"/>
                    <a:pt x="176" y="82"/>
                  </a:cubicBezTo>
                  <a:cubicBezTo>
                    <a:pt x="152" y="100"/>
                    <a:pt x="118" y="126"/>
                    <a:pt x="92" y="154"/>
                  </a:cubicBezTo>
                  <a:cubicBezTo>
                    <a:pt x="66" y="182"/>
                    <a:pt x="36" y="241"/>
                    <a:pt x="23" y="247"/>
                  </a:cubicBezTo>
                  <a:cubicBezTo>
                    <a:pt x="10" y="253"/>
                    <a:pt x="0" y="212"/>
                    <a:pt x="8" y="190"/>
                  </a:cubicBezTo>
                  <a:close/>
                </a:path>
              </a:pathLst>
            </a:custGeom>
            <a:gradFill rotWithShape="0">
              <a:gsLst>
                <a:gs pos="0">
                  <a:schemeClr val="accent2"/>
                </a:gs>
                <a:gs pos="100000">
                  <a:schemeClr val="bg2"/>
                </a:gs>
              </a:gsLst>
              <a:lin ang="18900000" scaled="1"/>
            </a:gradFill>
            <a:ln w="9525">
              <a:noFill/>
              <a:round/>
              <a:headEnd/>
              <a:tailEnd/>
            </a:ln>
            <a:effectLst/>
          </p:spPr>
          <p:txBody>
            <a:bodyPr wrap="none" anchor="ctr"/>
            <a:lstStyle/>
            <a:p>
              <a:endParaRPr lang="tr-TR"/>
            </a:p>
          </p:txBody>
        </p:sp>
        <p:sp>
          <p:nvSpPr>
            <p:cNvPr id="207877" name="Freeform 1029"/>
            <p:cNvSpPr>
              <a:spLocks/>
            </p:cNvSpPr>
            <p:nvPr userDrawn="1"/>
          </p:nvSpPr>
          <p:spPr bwMode="auto">
            <a:xfrm>
              <a:off x="56" y="0"/>
              <a:ext cx="708" cy="459"/>
            </a:xfrm>
            <a:custGeom>
              <a:avLst/>
              <a:gdLst/>
              <a:ahLst/>
              <a:cxnLst>
                <a:cxn ang="0">
                  <a:pos x="0" y="432"/>
                </a:cxn>
                <a:cxn ang="0">
                  <a:pos x="0" y="453"/>
                </a:cxn>
                <a:cxn ang="0">
                  <a:pos x="72" y="324"/>
                </a:cxn>
                <a:cxn ang="0">
                  <a:pos x="198" y="201"/>
                </a:cxn>
                <a:cxn ang="0">
                  <a:pos x="366" y="102"/>
                </a:cxn>
                <a:cxn ang="0">
                  <a:pos x="531" y="36"/>
                </a:cxn>
                <a:cxn ang="0">
                  <a:pos x="609" y="0"/>
                </a:cxn>
                <a:cxn ang="0">
                  <a:pos x="708" y="3"/>
                </a:cxn>
                <a:cxn ang="0">
                  <a:pos x="591" y="66"/>
                </a:cxn>
                <a:cxn ang="0">
                  <a:pos x="417" y="126"/>
                </a:cxn>
                <a:cxn ang="0">
                  <a:pos x="237" y="231"/>
                </a:cxn>
                <a:cxn ang="0">
                  <a:pos x="117" y="345"/>
                </a:cxn>
                <a:cxn ang="0">
                  <a:pos x="51" y="459"/>
                </a:cxn>
                <a:cxn ang="0">
                  <a:pos x="0" y="453"/>
                </a:cxn>
              </a:cxnLst>
              <a:rect l="0" t="0" r="r" b="b"/>
              <a:pathLst>
                <a:path w="708" h="459">
                  <a:moveTo>
                    <a:pt x="0" y="432"/>
                  </a:moveTo>
                  <a:lnTo>
                    <a:pt x="0" y="453"/>
                  </a:lnTo>
                  <a:cubicBezTo>
                    <a:pt x="12" y="435"/>
                    <a:pt x="39" y="366"/>
                    <a:pt x="72" y="324"/>
                  </a:cubicBezTo>
                  <a:cubicBezTo>
                    <a:pt x="105" y="282"/>
                    <a:pt x="149" y="238"/>
                    <a:pt x="198" y="201"/>
                  </a:cubicBezTo>
                  <a:cubicBezTo>
                    <a:pt x="247" y="164"/>
                    <a:pt x="311" y="129"/>
                    <a:pt x="366" y="102"/>
                  </a:cubicBezTo>
                  <a:cubicBezTo>
                    <a:pt x="421" y="75"/>
                    <a:pt x="490" y="53"/>
                    <a:pt x="531" y="36"/>
                  </a:cubicBezTo>
                  <a:cubicBezTo>
                    <a:pt x="572" y="19"/>
                    <a:pt x="580" y="5"/>
                    <a:pt x="609" y="0"/>
                  </a:cubicBezTo>
                  <a:lnTo>
                    <a:pt x="708" y="3"/>
                  </a:lnTo>
                  <a:cubicBezTo>
                    <a:pt x="705" y="14"/>
                    <a:pt x="640" y="45"/>
                    <a:pt x="591" y="66"/>
                  </a:cubicBezTo>
                  <a:cubicBezTo>
                    <a:pt x="542" y="87"/>
                    <a:pt x="476" y="98"/>
                    <a:pt x="417" y="126"/>
                  </a:cubicBezTo>
                  <a:cubicBezTo>
                    <a:pt x="358" y="154"/>
                    <a:pt x="287" y="195"/>
                    <a:pt x="237" y="231"/>
                  </a:cubicBezTo>
                  <a:cubicBezTo>
                    <a:pt x="187" y="267"/>
                    <a:pt x="148" y="307"/>
                    <a:pt x="117" y="345"/>
                  </a:cubicBezTo>
                  <a:cubicBezTo>
                    <a:pt x="86" y="383"/>
                    <a:pt x="70" y="441"/>
                    <a:pt x="51" y="459"/>
                  </a:cubicBezTo>
                  <a:lnTo>
                    <a:pt x="0" y="453"/>
                  </a:lnTo>
                </a:path>
              </a:pathLst>
            </a:custGeom>
            <a:gradFill rotWithShape="0">
              <a:gsLst>
                <a:gs pos="0">
                  <a:schemeClr val="bg2"/>
                </a:gs>
                <a:gs pos="50000">
                  <a:schemeClr val="accent2"/>
                </a:gs>
                <a:gs pos="100000">
                  <a:schemeClr val="bg2"/>
                </a:gs>
              </a:gsLst>
              <a:lin ang="5400000" scaled="1"/>
            </a:gradFill>
            <a:ln w="9525" cap="flat" cmpd="sng">
              <a:noFill/>
              <a:prstDash val="solid"/>
              <a:round/>
              <a:headEnd type="none" w="med" len="med"/>
              <a:tailEnd type="none" w="med" len="med"/>
            </a:ln>
            <a:effectLst/>
          </p:spPr>
          <p:txBody>
            <a:bodyPr wrap="none" anchor="ctr"/>
            <a:lstStyle/>
            <a:p>
              <a:endParaRPr lang="tr-TR"/>
            </a:p>
          </p:txBody>
        </p:sp>
        <p:sp>
          <p:nvSpPr>
            <p:cNvPr id="207878" name="Freeform 1030"/>
            <p:cNvSpPr>
              <a:spLocks/>
            </p:cNvSpPr>
            <p:nvPr userDrawn="1"/>
          </p:nvSpPr>
          <p:spPr bwMode="auto">
            <a:xfrm>
              <a:off x="131" y="269"/>
              <a:ext cx="251" cy="194"/>
            </a:xfrm>
            <a:custGeom>
              <a:avLst/>
              <a:gdLst/>
              <a:ahLst/>
              <a:cxnLst>
                <a:cxn ang="0">
                  <a:pos x="21" y="163"/>
                </a:cxn>
                <a:cxn ang="0">
                  <a:pos x="9" y="184"/>
                </a:cxn>
                <a:cxn ang="0">
                  <a:pos x="75" y="103"/>
                </a:cxn>
                <a:cxn ang="0">
                  <a:pos x="165" y="28"/>
                </a:cxn>
                <a:cxn ang="0">
                  <a:pos x="207" y="7"/>
                </a:cxn>
                <a:cxn ang="0">
                  <a:pos x="246" y="4"/>
                </a:cxn>
                <a:cxn ang="0">
                  <a:pos x="237" y="34"/>
                </a:cxn>
                <a:cxn ang="0">
                  <a:pos x="183" y="61"/>
                </a:cxn>
                <a:cxn ang="0">
                  <a:pos x="108" y="124"/>
                </a:cxn>
                <a:cxn ang="0">
                  <a:pos x="54" y="190"/>
                </a:cxn>
                <a:cxn ang="0">
                  <a:pos x="6" y="184"/>
                </a:cxn>
              </a:cxnLst>
              <a:rect l="0" t="0" r="r" b="b"/>
              <a:pathLst>
                <a:path w="251" h="194">
                  <a:moveTo>
                    <a:pt x="21" y="163"/>
                  </a:moveTo>
                  <a:cubicBezTo>
                    <a:pt x="10" y="178"/>
                    <a:pt x="0" y="194"/>
                    <a:pt x="9" y="184"/>
                  </a:cubicBezTo>
                  <a:cubicBezTo>
                    <a:pt x="18" y="174"/>
                    <a:pt x="49" y="129"/>
                    <a:pt x="75" y="103"/>
                  </a:cubicBezTo>
                  <a:cubicBezTo>
                    <a:pt x="101" y="77"/>
                    <a:pt x="143" y="44"/>
                    <a:pt x="165" y="28"/>
                  </a:cubicBezTo>
                  <a:cubicBezTo>
                    <a:pt x="187" y="12"/>
                    <a:pt x="194" y="11"/>
                    <a:pt x="207" y="7"/>
                  </a:cubicBezTo>
                  <a:cubicBezTo>
                    <a:pt x="220" y="3"/>
                    <a:pt x="241" y="0"/>
                    <a:pt x="246" y="4"/>
                  </a:cubicBezTo>
                  <a:cubicBezTo>
                    <a:pt x="251" y="8"/>
                    <a:pt x="247" y="25"/>
                    <a:pt x="237" y="34"/>
                  </a:cubicBezTo>
                  <a:cubicBezTo>
                    <a:pt x="227" y="43"/>
                    <a:pt x="204" y="46"/>
                    <a:pt x="183" y="61"/>
                  </a:cubicBezTo>
                  <a:cubicBezTo>
                    <a:pt x="162" y="76"/>
                    <a:pt x="129" y="103"/>
                    <a:pt x="108" y="124"/>
                  </a:cubicBezTo>
                  <a:cubicBezTo>
                    <a:pt x="87" y="145"/>
                    <a:pt x="71" y="180"/>
                    <a:pt x="54" y="190"/>
                  </a:cubicBezTo>
                  <a:lnTo>
                    <a:pt x="6" y="184"/>
                  </a:lnTo>
                </a:path>
              </a:pathLst>
            </a:custGeom>
            <a:gradFill rotWithShape="0">
              <a:gsLst>
                <a:gs pos="0">
                  <a:schemeClr val="accent2"/>
                </a:gs>
                <a:gs pos="100000">
                  <a:schemeClr val="bg2"/>
                </a:gs>
              </a:gsLst>
              <a:lin ang="18900000" scaled="1"/>
            </a:gradFill>
            <a:ln w="9525" cap="flat" cmpd="sng">
              <a:noFill/>
              <a:prstDash val="solid"/>
              <a:round/>
              <a:headEnd type="none" w="med" len="med"/>
              <a:tailEnd type="none" w="med" len="med"/>
            </a:ln>
            <a:effectLst/>
          </p:spPr>
          <p:txBody>
            <a:bodyPr wrap="none" anchor="ctr"/>
            <a:lstStyle/>
            <a:p>
              <a:endParaRPr lang="tr-TR"/>
            </a:p>
          </p:txBody>
        </p:sp>
        <p:sp>
          <p:nvSpPr>
            <p:cNvPr id="207879" name="Freeform 1031"/>
            <p:cNvSpPr>
              <a:spLocks/>
            </p:cNvSpPr>
            <p:nvPr userDrawn="1"/>
          </p:nvSpPr>
          <p:spPr bwMode="auto">
            <a:xfrm>
              <a:off x="341" y="0"/>
              <a:ext cx="159" cy="72"/>
            </a:xfrm>
            <a:custGeom>
              <a:avLst/>
              <a:gdLst/>
              <a:ahLst/>
              <a:cxnLst>
                <a:cxn ang="0">
                  <a:pos x="99" y="0"/>
                </a:cxn>
                <a:cxn ang="0">
                  <a:pos x="15" y="36"/>
                </a:cxn>
                <a:cxn ang="0">
                  <a:pos x="6" y="60"/>
                </a:cxn>
                <a:cxn ang="0">
                  <a:pos x="36" y="69"/>
                </a:cxn>
                <a:cxn ang="0">
                  <a:pos x="87" y="42"/>
                </a:cxn>
                <a:cxn ang="0">
                  <a:pos x="159" y="0"/>
                </a:cxn>
                <a:cxn ang="0">
                  <a:pos x="99" y="0"/>
                </a:cxn>
              </a:cxnLst>
              <a:rect l="0" t="0" r="r" b="b"/>
              <a:pathLst>
                <a:path w="159" h="72">
                  <a:moveTo>
                    <a:pt x="99" y="0"/>
                  </a:moveTo>
                  <a:cubicBezTo>
                    <a:pt x="75" y="6"/>
                    <a:pt x="30" y="26"/>
                    <a:pt x="15" y="36"/>
                  </a:cubicBezTo>
                  <a:cubicBezTo>
                    <a:pt x="0" y="46"/>
                    <a:pt x="3" y="55"/>
                    <a:pt x="6" y="60"/>
                  </a:cubicBezTo>
                  <a:cubicBezTo>
                    <a:pt x="9" y="65"/>
                    <a:pt x="23" y="72"/>
                    <a:pt x="36" y="69"/>
                  </a:cubicBezTo>
                  <a:cubicBezTo>
                    <a:pt x="49" y="66"/>
                    <a:pt x="67" y="53"/>
                    <a:pt x="87" y="42"/>
                  </a:cubicBezTo>
                  <a:cubicBezTo>
                    <a:pt x="107" y="31"/>
                    <a:pt x="158" y="6"/>
                    <a:pt x="159" y="0"/>
                  </a:cubicBezTo>
                  <a:lnTo>
                    <a:pt x="99" y="0"/>
                  </a:lnTo>
                  <a:close/>
                </a:path>
              </a:pathLst>
            </a:custGeom>
            <a:gradFill rotWithShape="0">
              <a:gsLst>
                <a:gs pos="0">
                  <a:schemeClr val="accent2"/>
                </a:gs>
                <a:gs pos="100000">
                  <a:schemeClr val="bg2"/>
                </a:gs>
              </a:gsLst>
              <a:lin ang="18900000" scaled="1"/>
            </a:gradFill>
            <a:ln w="9525" cap="flat" cmpd="sng">
              <a:noFill/>
              <a:prstDash val="solid"/>
              <a:round/>
              <a:headEnd type="none" w="med" len="med"/>
              <a:tailEnd type="none" w="med" len="med"/>
            </a:ln>
            <a:effectLst/>
          </p:spPr>
          <p:txBody>
            <a:bodyPr wrap="none" anchor="ctr"/>
            <a:lstStyle/>
            <a:p>
              <a:endParaRPr lang="tr-TR"/>
            </a:p>
          </p:txBody>
        </p:sp>
        <p:sp>
          <p:nvSpPr>
            <p:cNvPr id="207880" name="Freeform 1032"/>
            <p:cNvSpPr>
              <a:spLocks/>
            </p:cNvSpPr>
            <p:nvPr userDrawn="1"/>
          </p:nvSpPr>
          <p:spPr bwMode="auto">
            <a:xfrm>
              <a:off x="488" y="0"/>
              <a:ext cx="455" cy="216"/>
            </a:xfrm>
            <a:custGeom>
              <a:avLst/>
              <a:gdLst/>
              <a:ahLst/>
              <a:cxnLst>
                <a:cxn ang="0">
                  <a:pos x="395" y="0"/>
                </a:cxn>
                <a:cxn ang="0">
                  <a:pos x="338" y="48"/>
                </a:cxn>
                <a:cxn ang="0">
                  <a:pos x="242" y="102"/>
                </a:cxn>
                <a:cxn ang="0">
                  <a:pos x="104" y="147"/>
                </a:cxn>
                <a:cxn ang="0">
                  <a:pos x="35" y="168"/>
                </a:cxn>
                <a:cxn ang="0">
                  <a:pos x="8" y="192"/>
                </a:cxn>
                <a:cxn ang="0">
                  <a:pos x="8" y="213"/>
                </a:cxn>
                <a:cxn ang="0">
                  <a:pos x="59" y="213"/>
                </a:cxn>
                <a:cxn ang="0">
                  <a:pos x="86" y="192"/>
                </a:cxn>
                <a:cxn ang="0">
                  <a:pos x="173" y="159"/>
                </a:cxn>
                <a:cxn ang="0">
                  <a:pos x="299" y="126"/>
                </a:cxn>
                <a:cxn ang="0">
                  <a:pos x="392" y="72"/>
                </a:cxn>
                <a:cxn ang="0">
                  <a:pos x="455" y="0"/>
                </a:cxn>
                <a:cxn ang="0">
                  <a:pos x="395" y="0"/>
                </a:cxn>
              </a:cxnLst>
              <a:rect l="0" t="0" r="r" b="b"/>
              <a:pathLst>
                <a:path w="455" h="216">
                  <a:moveTo>
                    <a:pt x="395" y="0"/>
                  </a:moveTo>
                  <a:cubicBezTo>
                    <a:pt x="376" y="8"/>
                    <a:pt x="364" y="31"/>
                    <a:pt x="338" y="48"/>
                  </a:cubicBezTo>
                  <a:cubicBezTo>
                    <a:pt x="312" y="65"/>
                    <a:pt x="281" y="86"/>
                    <a:pt x="242" y="102"/>
                  </a:cubicBezTo>
                  <a:cubicBezTo>
                    <a:pt x="203" y="118"/>
                    <a:pt x="138" y="136"/>
                    <a:pt x="104" y="147"/>
                  </a:cubicBezTo>
                  <a:cubicBezTo>
                    <a:pt x="70" y="158"/>
                    <a:pt x="51" y="161"/>
                    <a:pt x="35" y="168"/>
                  </a:cubicBezTo>
                  <a:cubicBezTo>
                    <a:pt x="19" y="175"/>
                    <a:pt x="12" y="185"/>
                    <a:pt x="8" y="192"/>
                  </a:cubicBezTo>
                  <a:cubicBezTo>
                    <a:pt x="4" y="199"/>
                    <a:pt x="0" y="210"/>
                    <a:pt x="8" y="213"/>
                  </a:cubicBezTo>
                  <a:cubicBezTo>
                    <a:pt x="16" y="216"/>
                    <a:pt x="46" y="216"/>
                    <a:pt x="59" y="213"/>
                  </a:cubicBezTo>
                  <a:cubicBezTo>
                    <a:pt x="72" y="210"/>
                    <a:pt x="67" y="201"/>
                    <a:pt x="86" y="192"/>
                  </a:cubicBezTo>
                  <a:cubicBezTo>
                    <a:pt x="105" y="183"/>
                    <a:pt x="138" y="170"/>
                    <a:pt x="173" y="159"/>
                  </a:cubicBezTo>
                  <a:cubicBezTo>
                    <a:pt x="208" y="148"/>
                    <a:pt x="263" y="140"/>
                    <a:pt x="299" y="126"/>
                  </a:cubicBezTo>
                  <a:cubicBezTo>
                    <a:pt x="335" y="112"/>
                    <a:pt x="366" y="93"/>
                    <a:pt x="392" y="72"/>
                  </a:cubicBezTo>
                  <a:cubicBezTo>
                    <a:pt x="418" y="51"/>
                    <a:pt x="454" y="12"/>
                    <a:pt x="455" y="0"/>
                  </a:cubicBezTo>
                  <a:lnTo>
                    <a:pt x="395" y="0"/>
                  </a:lnTo>
                  <a:close/>
                </a:path>
              </a:pathLst>
            </a:custGeom>
            <a:gradFill rotWithShape="0">
              <a:gsLst>
                <a:gs pos="0">
                  <a:schemeClr val="bg2"/>
                </a:gs>
                <a:gs pos="100000">
                  <a:schemeClr val="accent2"/>
                </a:gs>
              </a:gsLst>
              <a:lin ang="2700000" scaled="1"/>
            </a:gradFill>
            <a:ln w="9525" cap="flat" cmpd="sng">
              <a:noFill/>
              <a:prstDash val="solid"/>
              <a:round/>
              <a:headEnd type="none" w="med" len="med"/>
              <a:tailEnd type="none" w="med" len="med"/>
            </a:ln>
            <a:effectLst/>
          </p:spPr>
          <p:txBody>
            <a:bodyPr wrap="none" anchor="ctr"/>
            <a:lstStyle/>
            <a:p>
              <a:endParaRPr lang="tr-TR"/>
            </a:p>
          </p:txBody>
        </p:sp>
        <p:sp>
          <p:nvSpPr>
            <p:cNvPr id="207881" name="Freeform 1033"/>
            <p:cNvSpPr>
              <a:spLocks/>
            </p:cNvSpPr>
            <p:nvPr userDrawn="1"/>
          </p:nvSpPr>
          <p:spPr bwMode="auto">
            <a:xfrm>
              <a:off x="1448" y="37"/>
              <a:ext cx="414" cy="108"/>
            </a:xfrm>
            <a:custGeom>
              <a:avLst/>
              <a:gdLst/>
              <a:ahLst/>
              <a:cxnLst>
                <a:cxn ang="0">
                  <a:pos x="0" y="11"/>
                </a:cxn>
                <a:cxn ang="0">
                  <a:pos x="24" y="11"/>
                </a:cxn>
                <a:cxn ang="0">
                  <a:pos x="156" y="2"/>
                </a:cxn>
                <a:cxn ang="0">
                  <a:pos x="288" y="23"/>
                </a:cxn>
                <a:cxn ang="0">
                  <a:pos x="384" y="53"/>
                </a:cxn>
                <a:cxn ang="0">
                  <a:pos x="411" y="74"/>
                </a:cxn>
                <a:cxn ang="0">
                  <a:pos x="405" y="104"/>
                </a:cxn>
                <a:cxn ang="0">
                  <a:pos x="363" y="101"/>
                </a:cxn>
                <a:cxn ang="0">
                  <a:pos x="294" y="77"/>
                </a:cxn>
                <a:cxn ang="0">
                  <a:pos x="174" y="50"/>
                </a:cxn>
                <a:cxn ang="0">
                  <a:pos x="72" y="62"/>
                </a:cxn>
                <a:cxn ang="0">
                  <a:pos x="36" y="59"/>
                </a:cxn>
                <a:cxn ang="0">
                  <a:pos x="0" y="11"/>
                </a:cxn>
              </a:cxnLst>
              <a:rect l="0" t="0" r="r" b="b"/>
              <a:pathLst>
                <a:path w="414" h="108">
                  <a:moveTo>
                    <a:pt x="0" y="11"/>
                  </a:moveTo>
                  <a:lnTo>
                    <a:pt x="24" y="11"/>
                  </a:lnTo>
                  <a:cubicBezTo>
                    <a:pt x="50" y="9"/>
                    <a:pt x="112" y="0"/>
                    <a:pt x="156" y="2"/>
                  </a:cubicBezTo>
                  <a:cubicBezTo>
                    <a:pt x="200" y="4"/>
                    <a:pt x="250" y="15"/>
                    <a:pt x="288" y="23"/>
                  </a:cubicBezTo>
                  <a:cubicBezTo>
                    <a:pt x="326" y="31"/>
                    <a:pt x="363" y="44"/>
                    <a:pt x="384" y="53"/>
                  </a:cubicBezTo>
                  <a:cubicBezTo>
                    <a:pt x="405" y="62"/>
                    <a:pt x="408" y="66"/>
                    <a:pt x="411" y="74"/>
                  </a:cubicBezTo>
                  <a:cubicBezTo>
                    <a:pt x="414" y="82"/>
                    <a:pt x="413" y="100"/>
                    <a:pt x="405" y="104"/>
                  </a:cubicBezTo>
                  <a:cubicBezTo>
                    <a:pt x="397" y="108"/>
                    <a:pt x="381" y="105"/>
                    <a:pt x="363" y="101"/>
                  </a:cubicBezTo>
                  <a:cubicBezTo>
                    <a:pt x="345" y="97"/>
                    <a:pt x="325" y="85"/>
                    <a:pt x="294" y="77"/>
                  </a:cubicBezTo>
                  <a:cubicBezTo>
                    <a:pt x="263" y="69"/>
                    <a:pt x="211" y="53"/>
                    <a:pt x="174" y="50"/>
                  </a:cubicBezTo>
                  <a:cubicBezTo>
                    <a:pt x="137" y="47"/>
                    <a:pt x="95" y="61"/>
                    <a:pt x="72" y="62"/>
                  </a:cubicBezTo>
                  <a:cubicBezTo>
                    <a:pt x="49" y="63"/>
                    <a:pt x="48" y="66"/>
                    <a:pt x="36" y="59"/>
                  </a:cubicBezTo>
                  <a:cubicBezTo>
                    <a:pt x="24" y="52"/>
                    <a:pt x="13" y="36"/>
                    <a:pt x="0" y="11"/>
                  </a:cubicBezTo>
                  <a:close/>
                </a:path>
              </a:pathLst>
            </a:custGeom>
            <a:gradFill rotWithShape="0">
              <a:gsLst>
                <a:gs pos="0">
                  <a:schemeClr val="accent2"/>
                </a:gs>
                <a:gs pos="100000">
                  <a:schemeClr val="bg2"/>
                </a:gs>
              </a:gsLst>
              <a:lin ang="0" scaled="1"/>
            </a:gradFill>
            <a:ln w="9525" cap="flat" cmpd="sng">
              <a:noFill/>
              <a:prstDash val="solid"/>
              <a:round/>
              <a:headEnd type="none" w="med" len="med"/>
              <a:tailEnd type="none" w="med" len="med"/>
            </a:ln>
            <a:effectLst/>
          </p:spPr>
          <p:txBody>
            <a:bodyPr wrap="none" anchor="ctr"/>
            <a:lstStyle/>
            <a:p>
              <a:endParaRPr lang="tr-TR"/>
            </a:p>
          </p:txBody>
        </p:sp>
        <p:sp>
          <p:nvSpPr>
            <p:cNvPr id="207882" name="Freeform 1034"/>
            <p:cNvSpPr>
              <a:spLocks/>
            </p:cNvSpPr>
            <p:nvPr userDrawn="1"/>
          </p:nvSpPr>
          <p:spPr bwMode="auto">
            <a:xfrm>
              <a:off x="1790" y="0"/>
              <a:ext cx="520" cy="225"/>
            </a:xfrm>
            <a:custGeom>
              <a:avLst/>
              <a:gdLst/>
              <a:ahLst/>
              <a:cxnLst>
                <a:cxn ang="0">
                  <a:pos x="42" y="0"/>
                </a:cxn>
                <a:cxn ang="0">
                  <a:pos x="12" y="24"/>
                </a:cxn>
                <a:cxn ang="0">
                  <a:pos x="114" y="54"/>
                </a:cxn>
                <a:cxn ang="0">
                  <a:pos x="240" y="117"/>
                </a:cxn>
                <a:cxn ang="0">
                  <a:pos x="333" y="153"/>
                </a:cxn>
                <a:cxn ang="0">
                  <a:pos x="438" y="219"/>
                </a:cxn>
                <a:cxn ang="0">
                  <a:pos x="426" y="192"/>
                </a:cxn>
                <a:cxn ang="0">
                  <a:pos x="441" y="180"/>
                </a:cxn>
                <a:cxn ang="0">
                  <a:pos x="519" y="216"/>
                </a:cxn>
                <a:cxn ang="0">
                  <a:pos x="450" y="162"/>
                </a:cxn>
                <a:cxn ang="0">
                  <a:pos x="381" y="135"/>
                </a:cxn>
                <a:cxn ang="0">
                  <a:pos x="285" y="84"/>
                </a:cxn>
                <a:cxn ang="0">
                  <a:pos x="186" y="18"/>
                </a:cxn>
                <a:cxn ang="0">
                  <a:pos x="123" y="0"/>
                </a:cxn>
                <a:cxn ang="0">
                  <a:pos x="42" y="0"/>
                </a:cxn>
              </a:cxnLst>
              <a:rect l="0" t="0" r="r" b="b"/>
              <a:pathLst>
                <a:path w="520" h="225">
                  <a:moveTo>
                    <a:pt x="42" y="0"/>
                  </a:moveTo>
                  <a:cubicBezTo>
                    <a:pt x="24" y="4"/>
                    <a:pt x="0" y="15"/>
                    <a:pt x="12" y="24"/>
                  </a:cubicBezTo>
                  <a:cubicBezTo>
                    <a:pt x="24" y="33"/>
                    <a:pt x="76" y="39"/>
                    <a:pt x="114" y="54"/>
                  </a:cubicBezTo>
                  <a:cubicBezTo>
                    <a:pt x="152" y="69"/>
                    <a:pt x="203" y="100"/>
                    <a:pt x="240" y="117"/>
                  </a:cubicBezTo>
                  <a:cubicBezTo>
                    <a:pt x="277" y="134"/>
                    <a:pt x="300" y="136"/>
                    <a:pt x="333" y="153"/>
                  </a:cubicBezTo>
                  <a:cubicBezTo>
                    <a:pt x="366" y="170"/>
                    <a:pt x="423" y="213"/>
                    <a:pt x="438" y="219"/>
                  </a:cubicBezTo>
                  <a:cubicBezTo>
                    <a:pt x="453" y="225"/>
                    <a:pt x="426" y="198"/>
                    <a:pt x="426" y="192"/>
                  </a:cubicBezTo>
                  <a:cubicBezTo>
                    <a:pt x="426" y="186"/>
                    <a:pt x="426" y="176"/>
                    <a:pt x="441" y="180"/>
                  </a:cubicBezTo>
                  <a:cubicBezTo>
                    <a:pt x="456" y="184"/>
                    <a:pt x="518" y="219"/>
                    <a:pt x="519" y="216"/>
                  </a:cubicBezTo>
                  <a:cubicBezTo>
                    <a:pt x="520" y="213"/>
                    <a:pt x="473" y="176"/>
                    <a:pt x="450" y="162"/>
                  </a:cubicBezTo>
                  <a:cubicBezTo>
                    <a:pt x="427" y="148"/>
                    <a:pt x="408" y="148"/>
                    <a:pt x="381" y="135"/>
                  </a:cubicBezTo>
                  <a:cubicBezTo>
                    <a:pt x="354" y="122"/>
                    <a:pt x="318" y="104"/>
                    <a:pt x="285" y="84"/>
                  </a:cubicBezTo>
                  <a:cubicBezTo>
                    <a:pt x="252" y="64"/>
                    <a:pt x="213" y="32"/>
                    <a:pt x="186" y="18"/>
                  </a:cubicBezTo>
                  <a:cubicBezTo>
                    <a:pt x="159" y="4"/>
                    <a:pt x="147" y="2"/>
                    <a:pt x="123" y="0"/>
                  </a:cubicBezTo>
                  <a:lnTo>
                    <a:pt x="42" y="0"/>
                  </a:lnTo>
                  <a:close/>
                </a:path>
              </a:pathLst>
            </a:custGeom>
            <a:gradFill rotWithShape="0">
              <a:gsLst>
                <a:gs pos="0">
                  <a:schemeClr val="accent2"/>
                </a:gs>
                <a:gs pos="100000">
                  <a:schemeClr val="bg2"/>
                </a:gs>
              </a:gsLst>
              <a:lin ang="18900000" scaled="1"/>
            </a:gradFill>
            <a:ln w="9525" cap="flat" cmpd="sng">
              <a:noFill/>
              <a:prstDash val="solid"/>
              <a:round/>
              <a:headEnd type="none" w="med" len="med"/>
              <a:tailEnd type="none" w="med" len="med"/>
            </a:ln>
            <a:effectLst/>
          </p:spPr>
          <p:txBody>
            <a:bodyPr wrap="none" anchor="ctr"/>
            <a:lstStyle/>
            <a:p>
              <a:endParaRPr lang="tr-TR"/>
            </a:p>
          </p:txBody>
        </p:sp>
        <p:sp>
          <p:nvSpPr>
            <p:cNvPr id="207883" name="Freeform 1035"/>
            <p:cNvSpPr>
              <a:spLocks/>
            </p:cNvSpPr>
            <p:nvPr userDrawn="1"/>
          </p:nvSpPr>
          <p:spPr bwMode="auto">
            <a:xfrm>
              <a:off x="1943" y="154"/>
              <a:ext cx="431" cy="233"/>
            </a:xfrm>
            <a:custGeom>
              <a:avLst/>
              <a:gdLst/>
              <a:ahLst/>
              <a:cxnLst>
                <a:cxn ang="0">
                  <a:pos x="6" y="38"/>
                </a:cxn>
                <a:cxn ang="0">
                  <a:pos x="9" y="20"/>
                </a:cxn>
                <a:cxn ang="0">
                  <a:pos x="42" y="2"/>
                </a:cxn>
                <a:cxn ang="0">
                  <a:pos x="90" y="35"/>
                </a:cxn>
                <a:cxn ang="0">
                  <a:pos x="189" y="89"/>
                </a:cxn>
                <a:cxn ang="0">
                  <a:pos x="288" y="140"/>
                </a:cxn>
                <a:cxn ang="0">
                  <a:pos x="375" y="176"/>
                </a:cxn>
                <a:cxn ang="0">
                  <a:pos x="396" y="176"/>
                </a:cxn>
                <a:cxn ang="0">
                  <a:pos x="429" y="212"/>
                </a:cxn>
                <a:cxn ang="0">
                  <a:pos x="408" y="233"/>
                </a:cxn>
                <a:cxn ang="0">
                  <a:pos x="333" y="212"/>
                </a:cxn>
                <a:cxn ang="0">
                  <a:pos x="186" y="143"/>
                </a:cxn>
                <a:cxn ang="0">
                  <a:pos x="48" y="68"/>
                </a:cxn>
                <a:cxn ang="0">
                  <a:pos x="6" y="38"/>
                </a:cxn>
              </a:cxnLst>
              <a:rect l="0" t="0" r="r" b="b"/>
              <a:pathLst>
                <a:path w="431" h="233">
                  <a:moveTo>
                    <a:pt x="6" y="38"/>
                  </a:moveTo>
                  <a:cubicBezTo>
                    <a:pt x="0" y="26"/>
                    <a:pt x="3" y="26"/>
                    <a:pt x="9" y="20"/>
                  </a:cubicBezTo>
                  <a:cubicBezTo>
                    <a:pt x="15" y="14"/>
                    <a:pt x="29" y="0"/>
                    <a:pt x="42" y="2"/>
                  </a:cubicBezTo>
                  <a:cubicBezTo>
                    <a:pt x="55" y="4"/>
                    <a:pt x="66" y="21"/>
                    <a:pt x="90" y="35"/>
                  </a:cubicBezTo>
                  <a:cubicBezTo>
                    <a:pt x="114" y="49"/>
                    <a:pt x="156" y="72"/>
                    <a:pt x="189" y="89"/>
                  </a:cubicBezTo>
                  <a:cubicBezTo>
                    <a:pt x="222" y="106"/>
                    <a:pt x="257" y="126"/>
                    <a:pt x="288" y="140"/>
                  </a:cubicBezTo>
                  <a:cubicBezTo>
                    <a:pt x="319" y="154"/>
                    <a:pt x="357" y="170"/>
                    <a:pt x="375" y="176"/>
                  </a:cubicBezTo>
                  <a:cubicBezTo>
                    <a:pt x="393" y="182"/>
                    <a:pt x="387" y="170"/>
                    <a:pt x="396" y="176"/>
                  </a:cubicBezTo>
                  <a:cubicBezTo>
                    <a:pt x="405" y="182"/>
                    <a:pt x="427" y="203"/>
                    <a:pt x="429" y="212"/>
                  </a:cubicBezTo>
                  <a:cubicBezTo>
                    <a:pt x="431" y="221"/>
                    <a:pt x="424" y="233"/>
                    <a:pt x="408" y="233"/>
                  </a:cubicBezTo>
                  <a:cubicBezTo>
                    <a:pt x="392" y="233"/>
                    <a:pt x="370" y="227"/>
                    <a:pt x="333" y="212"/>
                  </a:cubicBezTo>
                  <a:cubicBezTo>
                    <a:pt x="296" y="197"/>
                    <a:pt x="234" y="167"/>
                    <a:pt x="186" y="143"/>
                  </a:cubicBezTo>
                  <a:cubicBezTo>
                    <a:pt x="138" y="119"/>
                    <a:pt x="78" y="86"/>
                    <a:pt x="48" y="68"/>
                  </a:cubicBezTo>
                  <a:cubicBezTo>
                    <a:pt x="18" y="50"/>
                    <a:pt x="12" y="50"/>
                    <a:pt x="6" y="38"/>
                  </a:cubicBezTo>
                  <a:close/>
                </a:path>
              </a:pathLst>
            </a:custGeom>
            <a:gradFill rotWithShape="0">
              <a:gsLst>
                <a:gs pos="0">
                  <a:schemeClr val="accent2"/>
                </a:gs>
                <a:gs pos="100000">
                  <a:schemeClr val="bg2"/>
                </a:gs>
              </a:gsLst>
              <a:lin ang="18900000" scaled="1"/>
            </a:gradFill>
            <a:ln w="9525" cap="flat" cmpd="sng">
              <a:noFill/>
              <a:prstDash val="solid"/>
              <a:round/>
              <a:headEnd type="none" w="med" len="med"/>
              <a:tailEnd type="none" w="med" len="med"/>
            </a:ln>
            <a:effectLst/>
          </p:spPr>
          <p:txBody>
            <a:bodyPr wrap="none" anchor="ctr"/>
            <a:lstStyle/>
            <a:p>
              <a:endParaRPr lang="tr-TR"/>
            </a:p>
          </p:txBody>
        </p:sp>
        <p:sp>
          <p:nvSpPr>
            <p:cNvPr id="207884" name="Freeform 1036"/>
            <p:cNvSpPr>
              <a:spLocks/>
            </p:cNvSpPr>
            <p:nvPr userDrawn="1"/>
          </p:nvSpPr>
          <p:spPr bwMode="auto">
            <a:xfrm>
              <a:off x="2262" y="87"/>
              <a:ext cx="396" cy="227"/>
            </a:xfrm>
            <a:custGeom>
              <a:avLst/>
              <a:gdLst/>
              <a:ahLst/>
              <a:cxnLst>
                <a:cxn ang="0">
                  <a:pos x="2" y="9"/>
                </a:cxn>
                <a:cxn ang="0">
                  <a:pos x="53" y="66"/>
                </a:cxn>
                <a:cxn ang="0">
                  <a:pos x="176" y="132"/>
                </a:cxn>
                <a:cxn ang="0">
                  <a:pos x="293" y="189"/>
                </a:cxn>
                <a:cxn ang="0">
                  <a:pos x="341" y="222"/>
                </a:cxn>
                <a:cxn ang="0">
                  <a:pos x="377" y="219"/>
                </a:cxn>
                <a:cxn ang="0">
                  <a:pos x="377" y="180"/>
                </a:cxn>
                <a:cxn ang="0">
                  <a:pos x="260" y="126"/>
                </a:cxn>
                <a:cxn ang="0">
                  <a:pos x="113" y="51"/>
                </a:cxn>
                <a:cxn ang="0">
                  <a:pos x="41" y="9"/>
                </a:cxn>
                <a:cxn ang="0">
                  <a:pos x="2" y="9"/>
                </a:cxn>
              </a:cxnLst>
              <a:rect l="0" t="0" r="r" b="b"/>
              <a:pathLst>
                <a:path w="396" h="227">
                  <a:moveTo>
                    <a:pt x="2" y="9"/>
                  </a:moveTo>
                  <a:cubicBezTo>
                    <a:pt x="4" y="18"/>
                    <a:pt x="24" y="45"/>
                    <a:pt x="53" y="66"/>
                  </a:cubicBezTo>
                  <a:cubicBezTo>
                    <a:pt x="82" y="87"/>
                    <a:pt x="136" y="111"/>
                    <a:pt x="176" y="132"/>
                  </a:cubicBezTo>
                  <a:cubicBezTo>
                    <a:pt x="216" y="153"/>
                    <a:pt x="266" y="174"/>
                    <a:pt x="293" y="189"/>
                  </a:cubicBezTo>
                  <a:cubicBezTo>
                    <a:pt x="320" y="204"/>
                    <a:pt x="327" y="217"/>
                    <a:pt x="341" y="222"/>
                  </a:cubicBezTo>
                  <a:cubicBezTo>
                    <a:pt x="355" y="227"/>
                    <a:pt x="371" y="226"/>
                    <a:pt x="377" y="219"/>
                  </a:cubicBezTo>
                  <a:cubicBezTo>
                    <a:pt x="383" y="212"/>
                    <a:pt x="396" y="195"/>
                    <a:pt x="377" y="180"/>
                  </a:cubicBezTo>
                  <a:cubicBezTo>
                    <a:pt x="358" y="165"/>
                    <a:pt x="304" y="147"/>
                    <a:pt x="260" y="126"/>
                  </a:cubicBezTo>
                  <a:cubicBezTo>
                    <a:pt x="216" y="105"/>
                    <a:pt x="149" y="70"/>
                    <a:pt x="113" y="51"/>
                  </a:cubicBezTo>
                  <a:cubicBezTo>
                    <a:pt x="77" y="32"/>
                    <a:pt x="60" y="17"/>
                    <a:pt x="41" y="9"/>
                  </a:cubicBezTo>
                  <a:cubicBezTo>
                    <a:pt x="22" y="1"/>
                    <a:pt x="0" y="0"/>
                    <a:pt x="2" y="9"/>
                  </a:cubicBezTo>
                  <a:close/>
                </a:path>
              </a:pathLst>
            </a:custGeom>
            <a:gradFill rotWithShape="0">
              <a:gsLst>
                <a:gs pos="0">
                  <a:schemeClr val="accent2"/>
                </a:gs>
                <a:gs pos="100000">
                  <a:schemeClr val="bg2"/>
                </a:gs>
              </a:gsLst>
              <a:lin ang="18900000" scaled="1"/>
            </a:gradFill>
            <a:ln w="9525" cap="flat" cmpd="sng">
              <a:noFill/>
              <a:prstDash val="solid"/>
              <a:round/>
              <a:headEnd type="none" w="med" len="med"/>
              <a:tailEnd type="none" w="med" len="med"/>
            </a:ln>
            <a:effectLst/>
          </p:spPr>
          <p:txBody>
            <a:bodyPr wrap="none" anchor="ctr"/>
            <a:lstStyle/>
            <a:p>
              <a:endParaRPr lang="tr-TR"/>
            </a:p>
          </p:txBody>
        </p:sp>
        <p:sp>
          <p:nvSpPr>
            <p:cNvPr id="207885" name="Freeform 1037"/>
            <p:cNvSpPr>
              <a:spLocks/>
            </p:cNvSpPr>
            <p:nvPr userDrawn="1"/>
          </p:nvSpPr>
          <p:spPr bwMode="auto">
            <a:xfrm>
              <a:off x="2264" y="240"/>
              <a:ext cx="516" cy="223"/>
            </a:xfrm>
            <a:custGeom>
              <a:avLst/>
              <a:gdLst/>
              <a:ahLst/>
              <a:cxnLst>
                <a:cxn ang="0">
                  <a:pos x="3" y="10"/>
                </a:cxn>
                <a:cxn ang="0">
                  <a:pos x="105" y="97"/>
                </a:cxn>
                <a:cxn ang="0">
                  <a:pos x="243" y="178"/>
                </a:cxn>
                <a:cxn ang="0">
                  <a:pos x="357" y="217"/>
                </a:cxn>
                <a:cxn ang="0">
                  <a:pos x="498" y="214"/>
                </a:cxn>
                <a:cxn ang="0">
                  <a:pos x="468" y="187"/>
                </a:cxn>
                <a:cxn ang="0">
                  <a:pos x="309" y="136"/>
                </a:cxn>
                <a:cxn ang="0">
                  <a:pos x="123" y="34"/>
                </a:cxn>
                <a:cxn ang="0">
                  <a:pos x="3" y="10"/>
                </a:cxn>
              </a:cxnLst>
              <a:rect l="0" t="0" r="r" b="b"/>
              <a:pathLst>
                <a:path w="516" h="223">
                  <a:moveTo>
                    <a:pt x="3" y="10"/>
                  </a:moveTo>
                  <a:cubicBezTo>
                    <a:pt x="0" y="20"/>
                    <a:pt x="65" y="69"/>
                    <a:pt x="105" y="97"/>
                  </a:cubicBezTo>
                  <a:cubicBezTo>
                    <a:pt x="145" y="125"/>
                    <a:pt x="201" y="158"/>
                    <a:pt x="243" y="178"/>
                  </a:cubicBezTo>
                  <a:cubicBezTo>
                    <a:pt x="285" y="198"/>
                    <a:pt x="315" y="211"/>
                    <a:pt x="357" y="217"/>
                  </a:cubicBezTo>
                  <a:cubicBezTo>
                    <a:pt x="399" y="223"/>
                    <a:pt x="480" y="219"/>
                    <a:pt x="498" y="214"/>
                  </a:cubicBezTo>
                  <a:cubicBezTo>
                    <a:pt x="516" y="209"/>
                    <a:pt x="499" y="200"/>
                    <a:pt x="468" y="187"/>
                  </a:cubicBezTo>
                  <a:cubicBezTo>
                    <a:pt x="437" y="174"/>
                    <a:pt x="366" y="161"/>
                    <a:pt x="309" y="136"/>
                  </a:cubicBezTo>
                  <a:cubicBezTo>
                    <a:pt x="252" y="111"/>
                    <a:pt x="172" y="54"/>
                    <a:pt x="123" y="34"/>
                  </a:cubicBezTo>
                  <a:cubicBezTo>
                    <a:pt x="74" y="14"/>
                    <a:pt x="6" y="0"/>
                    <a:pt x="3" y="10"/>
                  </a:cubicBezTo>
                  <a:close/>
                </a:path>
              </a:pathLst>
            </a:custGeom>
            <a:gradFill rotWithShape="0">
              <a:gsLst>
                <a:gs pos="0">
                  <a:schemeClr val="bg2"/>
                </a:gs>
                <a:gs pos="100000">
                  <a:schemeClr val="accent2"/>
                </a:gs>
              </a:gsLst>
              <a:lin ang="5400000" scaled="1"/>
            </a:gradFill>
            <a:ln w="9525" cap="flat" cmpd="sng">
              <a:noFill/>
              <a:prstDash val="solid"/>
              <a:round/>
              <a:headEnd type="none" w="med" len="med"/>
              <a:tailEnd type="none" w="med" len="med"/>
            </a:ln>
            <a:effectLst/>
          </p:spPr>
          <p:txBody>
            <a:bodyPr wrap="none" anchor="ctr"/>
            <a:lstStyle/>
            <a:p>
              <a:endParaRPr lang="tr-TR"/>
            </a:p>
          </p:txBody>
        </p:sp>
        <p:sp>
          <p:nvSpPr>
            <p:cNvPr id="207886" name="Freeform 1038"/>
            <p:cNvSpPr>
              <a:spLocks/>
            </p:cNvSpPr>
            <p:nvPr userDrawn="1"/>
          </p:nvSpPr>
          <p:spPr bwMode="auto">
            <a:xfrm>
              <a:off x="2723" y="324"/>
              <a:ext cx="414" cy="100"/>
            </a:xfrm>
            <a:custGeom>
              <a:avLst/>
              <a:gdLst/>
              <a:ahLst/>
              <a:cxnLst>
                <a:cxn ang="0">
                  <a:pos x="69" y="60"/>
                </a:cxn>
                <a:cxn ang="0">
                  <a:pos x="12" y="42"/>
                </a:cxn>
                <a:cxn ang="0">
                  <a:pos x="3" y="15"/>
                </a:cxn>
                <a:cxn ang="0">
                  <a:pos x="30" y="0"/>
                </a:cxn>
                <a:cxn ang="0">
                  <a:pos x="117" y="18"/>
                </a:cxn>
                <a:cxn ang="0">
                  <a:pos x="243" y="48"/>
                </a:cxn>
                <a:cxn ang="0">
                  <a:pos x="387" y="48"/>
                </a:cxn>
                <a:cxn ang="0">
                  <a:pos x="408" y="54"/>
                </a:cxn>
                <a:cxn ang="0">
                  <a:pos x="381" y="87"/>
                </a:cxn>
                <a:cxn ang="0">
                  <a:pos x="318" y="99"/>
                </a:cxn>
                <a:cxn ang="0">
                  <a:pos x="195" y="93"/>
                </a:cxn>
                <a:cxn ang="0">
                  <a:pos x="69" y="60"/>
                </a:cxn>
              </a:cxnLst>
              <a:rect l="0" t="0" r="r" b="b"/>
              <a:pathLst>
                <a:path w="414" h="100">
                  <a:moveTo>
                    <a:pt x="69" y="60"/>
                  </a:moveTo>
                  <a:cubicBezTo>
                    <a:pt x="39" y="52"/>
                    <a:pt x="23" y="49"/>
                    <a:pt x="12" y="42"/>
                  </a:cubicBezTo>
                  <a:cubicBezTo>
                    <a:pt x="1" y="35"/>
                    <a:pt x="0" y="22"/>
                    <a:pt x="3" y="15"/>
                  </a:cubicBezTo>
                  <a:cubicBezTo>
                    <a:pt x="6" y="8"/>
                    <a:pt x="11" y="0"/>
                    <a:pt x="30" y="0"/>
                  </a:cubicBezTo>
                  <a:cubicBezTo>
                    <a:pt x="49" y="0"/>
                    <a:pt x="82" y="10"/>
                    <a:pt x="117" y="18"/>
                  </a:cubicBezTo>
                  <a:cubicBezTo>
                    <a:pt x="152" y="26"/>
                    <a:pt x="198" y="43"/>
                    <a:pt x="243" y="48"/>
                  </a:cubicBezTo>
                  <a:cubicBezTo>
                    <a:pt x="288" y="53"/>
                    <a:pt x="360" y="47"/>
                    <a:pt x="387" y="48"/>
                  </a:cubicBezTo>
                  <a:cubicBezTo>
                    <a:pt x="414" y="49"/>
                    <a:pt x="409" y="48"/>
                    <a:pt x="408" y="54"/>
                  </a:cubicBezTo>
                  <a:cubicBezTo>
                    <a:pt x="407" y="60"/>
                    <a:pt x="396" y="80"/>
                    <a:pt x="381" y="87"/>
                  </a:cubicBezTo>
                  <a:cubicBezTo>
                    <a:pt x="366" y="94"/>
                    <a:pt x="349" y="98"/>
                    <a:pt x="318" y="99"/>
                  </a:cubicBezTo>
                  <a:cubicBezTo>
                    <a:pt x="287" y="100"/>
                    <a:pt x="237" y="99"/>
                    <a:pt x="195" y="93"/>
                  </a:cubicBezTo>
                  <a:cubicBezTo>
                    <a:pt x="153" y="87"/>
                    <a:pt x="99" y="68"/>
                    <a:pt x="69" y="60"/>
                  </a:cubicBezTo>
                  <a:close/>
                </a:path>
              </a:pathLst>
            </a:custGeom>
            <a:gradFill rotWithShape="0">
              <a:gsLst>
                <a:gs pos="0">
                  <a:schemeClr val="bg2"/>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tr-TR"/>
            </a:p>
          </p:txBody>
        </p:sp>
        <p:sp>
          <p:nvSpPr>
            <p:cNvPr id="207887" name="Freeform 1039"/>
            <p:cNvSpPr>
              <a:spLocks/>
            </p:cNvSpPr>
            <p:nvPr userDrawn="1"/>
          </p:nvSpPr>
          <p:spPr bwMode="auto">
            <a:xfrm>
              <a:off x="3165" y="375"/>
              <a:ext cx="150" cy="72"/>
            </a:xfrm>
            <a:custGeom>
              <a:avLst/>
              <a:gdLst/>
              <a:ahLst/>
              <a:cxnLst>
                <a:cxn ang="0">
                  <a:pos x="3" y="67"/>
                </a:cxn>
                <a:cxn ang="0">
                  <a:pos x="84" y="19"/>
                </a:cxn>
                <a:cxn ang="0">
                  <a:pos x="123" y="1"/>
                </a:cxn>
                <a:cxn ang="0">
                  <a:pos x="150" y="22"/>
                </a:cxn>
                <a:cxn ang="0">
                  <a:pos x="123" y="55"/>
                </a:cxn>
                <a:cxn ang="0">
                  <a:pos x="90" y="70"/>
                </a:cxn>
                <a:cxn ang="0">
                  <a:pos x="0" y="67"/>
                </a:cxn>
              </a:cxnLst>
              <a:rect l="0" t="0" r="r" b="b"/>
              <a:pathLst>
                <a:path w="150" h="72">
                  <a:moveTo>
                    <a:pt x="3" y="67"/>
                  </a:moveTo>
                  <a:cubicBezTo>
                    <a:pt x="16" y="59"/>
                    <a:pt x="64" y="30"/>
                    <a:pt x="84" y="19"/>
                  </a:cubicBezTo>
                  <a:cubicBezTo>
                    <a:pt x="104" y="8"/>
                    <a:pt x="112" y="0"/>
                    <a:pt x="123" y="1"/>
                  </a:cubicBezTo>
                  <a:cubicBezTo>
                    <a:pt x="134" y="2"/>
                    <a:pt x="150" y="13"/>
                    <a:pt x="150" y="22"/>
                  </a:cubicBezTo>
                  <a:cubicBezTo>
                    <a:pt x="150" y="31"/>
                    <a:pt x="133" y="47"/>
                    <a:pt x="123" y="55"/>
                  </a:cubicBezTo>
                  <a:cubicBezTo>
                    <a:pt x="113" y="63"/>
                    <a:pt x="110" y="68"/>
                    <a:pt x="90" y="70"/>
                  </a:cubicBezTo>
                  <a:cubicBezTo>
                    <a:pt x="70" y="72"/>
                    <a:pt x="35" y="69"/>
                    <a:pt x="0" y="67"/>
                  </a:cubicBezTo>
                </a:path>
              </a:pathLst>
            </a:custGeom>
            <a:gradFill rotWithShape="0">
              <a:gsLst>
                <a:gs pos="0">
                  <a:schemeClr val="accent2"/>
                </a:gs>
                <a:gs pos="100000">
                  <a:schemeClr val="bg2"/>
                </a:gs>
              </a:gsLst>
              <a:lin ang="0" scaled="1"/>
            </a:gradFill>
            <a:ln w="9525" cap="flat" cmpd="sng">
              <a:noFill/>
              <a:prstDash val="solid"/>
              <a:round/>
              <a:headEnd type="none" w="med" len="med"/>
              <a:tailEnd type="none" w="med" len="med"/>
            </a:ln>
            <a:effectLst/>
          </p:spPr>
          <p:txBody>
            <a:bodyPr wrap="none" anchor="ctr"/>
            <a:lstStyle/>
            <a:p>
              <a:endParaRPr lang="tr-TR"/>
            </a:p>
          </p:txBody>
        </p:sp>
        <p:sp>
          <p:nvSpPr>
            <p:cNvPr id="207888" name="Freeform 1040"/>
            <p:cNvSpPr>
              <a:spLocks/>
            </p:cNvSpPr>
            <p:nvPr userDrawn="1"/>
          </p:nvSpPr>
          <p:spPr bwMode="auto">
            <a:xfrm>
              <a:off x="3463" y="267"/>
              <a:ext cx="148" cy="91"/>
            </a:xfrm>
            <a:custGeom>
              <a:avLst/>
              <a:gdLst/>
              <a:ahLst/>
              <a:cxnLst>
                <a:cxn ang="0">
                  <a:pos x="1" y="69"/>
                </a:cxn>
                <a:cxn ang="0">
                  <a:pos x="25" y="51"/>
                </a:cxn>
                <a:cxn ang="0">
                  <a:pos x="100" y="9"/>
                </a:cxn>
                <a:cxn ang="0">
                  <a:pos x="133" y="3"/>
                </a:cxn>
                <a:cxn ang="0">
                  <a:pos x="136" y="27"/>
                </a:cxn>
                <a:cxn ang="0">
                  <a:pos x="61" y="75"/>
                </a:cxn>
                <a:cxn ang="0">
                  <a:pos x="19" y="90"/>
                </a:cxn>
                <a:cxn ang="0">
                  <a:pos x="1" y="69"/>
                </a:cxn>
              </a:cxnLst>
              <a:rect l="0" t="0" r="r" b="b"/>
              <a:pathLst>
                <a:path w="148" h="91">
                  <a:moveTo>
                    <a:pt x="1" y="69"/>
                  </a:moveTo>
                  <a:cubicBezTo>
                    <a:pt x="2" y="63"/>
                    <a:pt x="9" y="61"/>
                    <a:pt x="25" y="51"/>
                  </a:cubicBezTo>
                  <a:cubicBezTo>
                    <a:pt x="41" y="41"/>
                    <a:pt x="82" y="17"/>
                    <a:pt x="100" y="9"/>
                  </a:cubicBezTo>
                  <a:cubicBezTo>
                    <a:pt x="118" y="1"/>
                    <a:pt x="127" y="0"/>
                    <a:pt x="133" y="3"/>
                  </a:cubicBezTo>
                  <a:cubicBezTo>
                    <a:pt x="139" y="6"/>
                    <a:pt x="148" y="15"/>
                    <a:pt x="136" y="27"/>
                  </a:cubicBezTo>
                  <a:cubicBezTo>
                    <a:pt x="124" y="39"/>
                    <a:pt x="80" y="65"/>
                    <a:pt x="61" y="75"/>
                  </a:cubicBezTo>
                  <a:cubicBezTo>
                    <a:pt x="42" y="85"/>
                    <a:pt x="29" y="91"/>
                    <a:pt x="19" y="90"/>
                  </a:cubicBezTo>
                  <a:cubicBezTo>
                    <a:pt x="9" y="89"/>
                    <a:pt x="0" y="75"/>
                    <a:pt x="1" y="69"/>
                  </a:cubicBezTo>
                  <a:close/>
                </a:path>
              </a:pathLst>
            </a:custGeom>
            <a:gradFill rotWithShape="0">
              <a:gsLst>
                <a:gs pos="0">
                  <a:schemeClr val="bg2"/>
                </a:gs>
                <a:gs pos="100000">
                  <a:schemeClr val="accent2"/>
                </a:gs>
              </a:gsLst>
              <a:lin ang="2700000" scaled="1"/>
            </a:gradFill>
            <a:ln w="9525" cap="flat" cmpd="sng">
              <a:noFill/>
              <a:prstDash val="solid"/>
              <a:round/>
              <a:headEnd type="none" w="med" len="med"/>
              <a:tailEnd type="none" w="med" len="med"/>
            </a:ln>
            <a:effectLst/>
          </p:spPr>
          <p:txBody>
            <a:bodyPr wrap="none" anchor="ctr"/>
            <a:lstStyle/>
            <a:p>
              <a:endParaRPr lang="tr-TR"/>
            </a:p>
          </p:txBody>
        </p:sp>
        <p:sp>
          <p:nvSpPr>
            <p:cNvPr id="207889" name="Freeform 1041"/>
            <p:cNvSpPr>
              <a:spLocks/>
            </p:cNvSpPr>
            <p:nvPr userDrawn="1"/>
          </p:nvSpPr>
          <p:spPr bwMode="auto">
            <a:xfrm>
              <a:off x="3580" y="58"/>
              <a:ext cx="938" cy="158"/>
            </a:xfrm>
            <a:custGeom>
              <a:avLst/>
              <a:gdLst/>
              <a:ahLst/>
              <a:cxnLst>
                <a:cxn ang="0">
                  <a:pos x="172" y="86"/>
                </a:cxn>
                <a:cxn ang="0">
                  <a:pos x="61" y="137"/>
                </a:cxn>
                <a:cxn ang="0">
                  <a:pos x="16" y="155"/>
                </a:cxn>
                <a:cxn ang="0">
                  <a:pos x="7" y="122"/>
                </a:cxn>
                <a:cxn ang="0">
                  <a:pos x="58" y="80"/>
                </a:cxn>
                <a:cxn ang="0">
                  <a:pos x="172" y="38"/>
                </a:cxn>
                <a:cxn ang="0">
                  <a:pos x="304" y="11"/>
                </a:cxn>
                <a:cxn ang="0">
                  <a:pos x="463" y="2"/>
                </a:cxn>
                <a:cxn ang="0">
                  <a:pos x="631" y="23"/>
                </a:cxn>
                <a:cxn ang="0">
                  <a:pos x="796" y="53"/>
                </a:cxn>
                <a:cxn ang="0">
                  <a:pos x="841" y="47"/>
                </a:cxn>
                <a:cxn ang="0">
                  <a:pos x="907" y="71"/>
                </a:cxn>
                <a:cxn ang="0">
                  <a:pos x="919" y="101"/>
                </a:cxn>
                <a:cxn ang="0">
                  <a:pos x="793" y="98"/>
                </a:cxn>
                <a:cxn ang="0">
                  <a:pos x="634" y="62"/>
                </a:cxn>
                <a:cxn ang="0">
                  <a:pos x="439" y="38"/>
                </a:cxn>
                <a:cxn ang="0">
                  <a:pos x="238" y="59"/>
                </a:cxn>
                <a:cxn ang="0">
                  <a:pos x="172" y="86"/>
                </a:cxn>
              </a:cxnLst>
              <a:rect l="0" t="0" r="r" b="b"/>
              <a:pathLst>
                <a:path w="938" h="158">
                  <a:moveTo>
                    <a:pt x="172" y="86"/>
                  </a:moveTo>
                  <a:cubicBezTo>
                    <a:pt x="142" y="99"/>
                    <a:pt x="87" y="126"/>
                    <a:pt x="61" y="137"/>
                  </a:cubicBezTo>
                  <a:cubicBezTo>
                    <a:pt x="35" y="148"/>
                    <a:pt x="25" y="158"/>
                    <a:pt x="16" y="155"/>
                  </a:cubicBezTo>
                  <a:cubicBezTo>
                    <a:pt x="7" y="152"/>
                    <a:pt x="0" y="134"/>
                    <a:pt x="7" y="122"/>
                  </a:cubicBezTo>
                  <a:cubicBezTo>
                    <a:pt x="14" y="110"/>
                    <a:pt x="31" y="94"/>
                    <a:pt x="58" y="80"/>
                  </a:cubicBezTo>
                  <a:cubicBezTo>
                    <a:pt x="85" y="66"/>
                    <a:pt x="131" y="49"/>
                    <a:pt x="172" y="38"/>
                  </a:cubicBezTo>
                  <a:cubicBezTo>
                    <a:pt x="213" y="27"/>
                    <a:pt x="256" y="17"/>
                    <a:pt x="304" y="11"/>
                  </a:cubicBezTo>
                  <a:cubicBezTo>
                    <a:pt x="352" y="5"/>
                    <a:pt x="409" y="0"/>
                    <a:pt x="463" y="2"/>
                  </a:cubicBezTo>
                  <a:cubicBezTo>
                    <a:pt x="517" y="4"/>
                    <a:pt x="576" y="15"/>
                    <a:pt x="631" y="23"/>
                  </a:cubicBezTo>
                  <a:cubicBezTo>
                    <a:pt x="686" y="31"/>
                    <a:pt x="761" y="49"/>
                    <a:pt x="796" y="53"/>
                  </a:cubicBezTo>
                  <a:cubicBezTo>
                    <a:pt x="831" y="57"/>
                    <a:pt x="823" y="44"/>
                    <a:pt x="841" y="47"/>
                  </a:cubicBezTo>
                  <a:cubicBezTo>
                    <a:pt x="859" y="50"/>
                    <a:pt x="894" y="62"/>
                    <a:pt x="907" y="71"/>
                  </a:cubicBezTo>
                  <a:cubicBezTo>
                    <a:pt x="920" y="80"/>
                    <a:pt x="938" y="97"/>
                    <a:pt x="919" y="101"/>
                  </a:cubicBezTo>
                  <a:cubicBezTo>
                    <a:pt x="900" y="105"/>
                    <a:pt x="840" y="104"/>
                    <a:pt x="793" y="98"/>
                  </a:cubicBezTo>
                  <a:cubicBezTo>
                    <a:pt x="746" y="92"/>
                    <a:pt x="693" y="72"/>
                    <a:pt x="634" y="62"/>
                  </a:cubicBezTo>
                  <a:cubicBezTo>
                    <a:pt x="575" y="52"/>
                    <a:pt x="505" y="38"/>
                    <a:pt x="439" y="38"/>
                  </a:cubicBezTo>
                  <a:cubicBezTo>
                    <a:pt x="373" y="38"/>
                    <a:pt x="284" y="51"/>
                    <a:pt x="238" y="59"/>
                  </a:cubicBezTo>
                  <a:cubicBezTo>
                    <a:pt x="192" y="67"/>
                    <a:pt x="202" y="73"/>
                    <a:pt x="172" y="86"/>
                  </a:cubicBezTo>
                  <a:close/>
                </a:path>
              </a:pathLst>
            </a:custGeom>
            <a:gradFill rotWithShape="0">
              <a:gsLst>
                <a:gs pos="0">
                  <a:schemeClr val="bg2"/>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tr-TR"/>
            </a:p>
          </p:txBody>
        </p:sp>
        <p:sp>
          <p:nvSpPr>
            <p:cNvPr id="207890" name="Freeform 1042"/>
            <p:cNvSpPr>
              <a:spLocks/>
            </p:cNvSpPr>
            <p:nvPr userDrawn="1"/>
          </p:nvSpPr>
          <p:spPr bwMode="auto">
            <a:xfrm>
              <a:off x="3686" y="145"/>
              <a:ext cx="372" cy="98"/>
            </a:xfrm>
            <a:custGeom>
              <a:avLst/>
              <a:gdLst/>
              <a:ahLst/>
              <a:cxnLst>
                <a:cxn ang="0">
                  <a:pos x="18" y="47"/>
                </a:cxn>
                <a:cxn ang="0">
                  <a:pos x="141" y="17"/>
                </a:cxn>
                <a:cxn ang="0">
                  <a:pos x="246" y="2"/>
                </a:cxn>
                <a:cxn ang="0">
                  <a:pos x="351" y="5"/>
                </a:cxn>
                <a:cxn ang="0">
                  <a:pos x="372" y="23"/>
                </a:cxn>
                <a:cxn ang="0">
                  <a:pos x="354" y="44"/>
                </a:cxn>
                <a:cxn ang="0">
                  <a:pos x="264" y="50"/>
                </a:cxn>
                <a:cxn ang="0">
                  <a:pos x="168" y="53"/>
                </a:cxn>
                <a:cxn ang="0">
                  <a:pos x="72" y="77"/>
                </a:cxn>
                <a:cxn ang="0">
                  <a:pos x="15" y="95"/>
                </a:cxn>
                <a:cxn ang="0">
                  <a:pos x="0" y="56"/>
                </a:cxn>
              </a:cxnLst>
              <a:rect l="0" t="0" r="r" b="b"/>
              <a:pathLst>
                <a:path w="372" h="98">
                  <a:moveTo>
                    <a:pt x="18" y="47"/>
                  </a:moveTo>
                  <a:cubicBezTo>
                    <a:pt x="60" y="36"/>
                    <a:pt x="103" y="25"/>
                    <a:pt x="141" y="17"/>
                  </a:cubicBezTo>
                  <a:cubicBezTo>
                    <a:pt x="179" y="9"/>
                    <a:pt x="211" y="4"/>
                    <a:pt x="246" y="2"/>
                  </a:cubicBezTo>
                  <a:cubicBezTo>
                    <a:pt x="281" y="0"/>
                    <a:pt x="330" y="1"/>
                    <a:pt x="351" y="5"/>
                  </a:cubicBezTo>
                  <a:cubicBezTo>
                    <a:pt x="372" y="9"/>
                    <a:pt x="372" y="17"/>
                    <a:pt x="372" y="23"/>
                  </a:cubicBezTo>
                  <a:cubicBezTo>
                    <a:pt x="372" y="29"/>
                    <a:pt x="372" y="40"/>
                    <a:pt x="354" y="44"/>
                  </a:cubicBezTo>
                  <a:cubicBezTo>
                    <a:pt x="336" y="48"/>
                    <a:pt x="295" y="49"/>
                    <a:pt x="264" y="50"/>
                  </a:cubicBezTo>
                  <a:cubicBezTo>
                    <a:pt x="233" y="51"/>
                    <a:pt x="200" y="49"/>
                    <a:pt x="168" y="53"/>
                  </a:cubicBezTo>
                  <a:cubicBezTo>
                    <a:pt x="136" y="57"/>
                    <a:pt x="98" y="70"/>
                    <a:pt x="72" y="77"/>
                  </a:cubicBezTo>
                  <a:cubicBezTo>
                    <a:pt x="46" y="84"/>
                    <a:pt x="27" y="98"/>
                    <a:pt x="15" y="95"/>
                  </a:cubicBezTo>
                  <a:cubicBezTo>
                    <a:pt x="3" y="92"/>
                    <a:pt x="1" y="74"/>
                    <a:pt x="0" y="56"/>
                  </a:cubicBezTo>
                </a:path>
              </a:pathLst>
            </a:custGeom>
            <a:gradFill rotWithShape="0">
              <a:gsLst>
                <a:gs pos="0">
                  <a:schemeClr val="accent2"/>
                </a:gs>
                <a:gs pos="100000">
                  <a:schemeClr val="bg2"/>
                </a:gs>
              </a:gsLst>
              <a:lin ang="0" scaled="1"/>
            </a:gradFill>
            <a:ln w="9525" cap="flat" cmpd="sng">
              <a:noFill/>
              <a:prstDash val="solid"/>
              <a:round/>
              <a:headEnd type="none" w="med" len="med"/>
              <a:tailEnd type="none" w="med" len="med"/>
            </a:ln>
            <a:effectLst/>
          </p:spPr>
          <p:txBody>
            <a:bodyPr wrap="none" anchor="ctr"/>
            <a:lstStyle/>
            <a:p>
              <a:endParaRPr lang="tr-TR"/>
            </a:p>
          </p:txBody>
        </p:sp>
        <p:sp>
          <p:nvSpPr>
            <p:cNvPr id="207891" name="Freeform 1043"/>
            <p:cNvSpPr>
              <a:spLocks/>
            </p:cNvSpPr>
            <p:nvPr userDrawn="1"/>
          </p:nvSpPr>
          <p:spPr bwMode="auto">
            <a:xfrm>
              <a:off x="3618" y="308"/>
              <a:ext cx="318" cy="158"/>
            </a:xfrm>
            <a:custGeom>
              <a:avLst/>
              <a:gdLst/>
              <a:ahLst/>
              <a:cxnLst>
                <a:cxn ang="0">
                  <a:pos x="0" y="158"/>
                </a:cxn>
                <a:cxn ang="0">
                  <a:pos x="12" y="137"/>
                </a:cxn>
                <a:cxn ang="0">
                  <a:pos x="162" y="71"/>
                </a:cxn>
                <a:cxn ang="0">
                  <a:pos x="249" y="20"/>
                </a:cxn>
                <a:cxn ang="0">
                  <a:pos x="285" y="2"/>
                </a:cxn>
                <a:cxn ang="0">
                  <a:pos x="309" y="11"/>
                </a:cxn>
                <a:cxn ang="0">
                  <a:pos x="303" y="47"/>
                </a:cxn>
                <a:cxn ang="0">
                  <a:pos x="219" y="89"/>
                </a:cxn>
                <a:cxn ang="0">
                  <a:pos x="108" y="140"/>
                </a:cxn>
                <a:cxn ang="0">
                  <a:pos x="57" y="152"/>
                </a:cxn>
                <a:cxn ang="0">
                  <a:pos x="0" y="158"/>
                </a:cxn>
              </a:cxnLst>
              <a:rect l="0" t="0" r="r" b="b"/>
              <a:pathLst>
                <a:path w="318" h="158">
                  <a:moveTo>
                    <a:pt x="0" y="158"/>
                  </a:moveTo>
                  <a:lnTo>
                    <a:pt x="12" y="137"/>
                  </a:lnTo>
                  <a:cubicBezTo>
                    <a:pt x="39" y="123"/>
                    <a:pt x="122" y="90"/>
                    <a:pt x="162" y="71"/>
                  </a:cubicBezTo>
                  <a:cubicBezTo>
                    <a:pt x="202" y="52"/>
                    <a:pt x="229" y="31"/>
                    <a:pt x="249" y="20"/>
                  </a:cubicBezTo>
                  <a:cubicBezTo>
                    <a:pt x="269" y="9"/>
                    <a:pt x="275" y="4"/>
                    <a:pt x="285" y="2"/>
                  </a:cubicBezTo>
                  <a:cubicBezTo>
                    <a:pt x="295" y="0"/>
                    <a:pt x="306" y="4"/>
                    <a:pt x="309" y="11"/>
                  </a:cubicBezTo>
                  <a:cubicBezTo>
                    <a:pt x="312" y="18"/>
                    <a:pt x="318" y="34"/>
                    <a:pt x="303" y="47"/>
                  </a:cubicBezTo>
                  <a:cubicBezTo>
                    <a:pt x="288" y="60"/>
                    <a:pt x="252" y="74"/>
                    <a:pt x="219" y="89"/>
                  </a:cubicBezTo>
                  <a:cubicBezTo>
                    <a:pt x="186" y="104"/>
                    <a:pt x="135" y="130"/>
                    <a:pt x="108" y="140"/>
                  </a:cubicBezTo>
                  <a:cubicBezTo>
                    <a:pt x="81" y="150"/>
                    <a:pt x="74" y="150"/>
                    <a:pt x="57" y="152"/>
                  </a:cubicBezTo>
                  <a:cubicBezTo>
                    <a:pt x="40" y="154"/>
                    <a:pt x="23" y="154"/>
                    <a:pt x="0" y="158"/>
                  </a:cubicBezTo>
                  <a:close/>
                </a:path>
              </a:pathLst>
            </a:custGeom>
            <a:gradFill rotWithShape="0">
              <a:gsLst>
                <a:gs pos="0">
                  <a:schemeClr val="bg2"/>
                </a:gs>
                <a:gs pos="50000">
                  <a:schemeClr val="accent2"/>
                </a:gs>
                <a:gs pos="100000">
                  <a:schemeClr val="bg2"/>
                </a:gs>
              </a:gsLst>
              <a:lin ang="2700000" scaled="1"/>
            </a:gradFill>
            <a:ln w="9525" cap="flat" cmpd="sng">
              <a:noFill/>
              <a:prstDash val="solid"/>
              <a:round/>
              <a:headEnd type="none" w="med" len="med"/>
              <a:tailEnd type="none" w="med" len="med"/>
            </a:ln>
            <a:effectLst/>
          </p:spPr>
          <p:txBody>
            <a:bodyPr wrap="none" anchor="ctr"/>
            <a:lstStyle/>
            <a:p>
              <a:endParaRPr lang="tr-TR"/>
            </a:p>
          </p:txBody>
        </p:sp>
        <p:sp>
          <p:nvSpPr>
            <p:cNvPr id="207892" name="Freeform 1044"/>
            <p:cNvSpPr>
              <a:spLocks/>
            </p:cNvSpPr>
            <p:nvPr userDrawn="1"/>
          </p:nvSpPr>
          <p:spPr bwMode="auto">
            <a:xfrm>
              <a:off x="3413" y="291"/>
              <a:ext cx="380" cy="174"/>
            </a:xfrm>
            <a:custGeom>
              <a:avLst/>
              <a:gdLst/>
              <a:ahLst/>
              <a:cxnLst>
                <a:cxn ang="0">
                  <a:pos x="3" y="165"/>
                </a:cxn>
                <a:cxn ang="0">
                  <a:pos x="129" y="93"/>
                </a:cxn>
                <a:cxn ang="0">
                  <a:pos x="261" y="30"/>
                </a:cxn>
                <a:cxn ang="0">
                  <a:pos x="351" y="0"/>
                </a:cxn>
                <a:cxn ang="0">
                  <a:pos x="378" y="27"/>
                </a:cxn>
                <a:cxn ang="0">
                  <a:pos x="336" y="51"/>
                </a:cxn>
                <a:cxn ang="0">
                  <a:pos x="291" y="60"/>
                </a:cxn>
                <a:cxn ang="0">
                  <a:pos x="240" y="75"/>
                </a:cxn>
                <a:cxn ang="0">
                  <a:pos x="189" y="120"/>
                </a:cxn>
                <a:cxn ang="0">
                  <a:pos x="102" y="174"/>
                </a:cxn>
                <a:cxn ang="0">
                  <a:pos x="0" y="162"/>
                </a:cxn>
              </a:cxnLst>
              <a:rect l="0" t="0" r="r" b="b"/>
              <a:pathLst>
                <a:path w="380" h="174">
                  <a:moveTo>
                    <a:pt x="3" y="165"/>
                  </a:moveTo>
                  <a:cubicBezTo>
                    <a:pt x="24" y="153"/>
                    <a:pt x="86" y="115"/>
                    <a:pt x="129" y="93"/>
                  </a:cubicBezTo>
                  <a:cubicBezTo>
                    <a:pt x="172" y="71"/>
                    <a:pt x="224" y="45"/>
                    <a:pt x="261" y="30"/>
                  </a:cubicBezTo>
                  <a:cubicBezTo>
                    <a:pt x="298" y="15"/>
                    <a:pt x="332" y="0"/>
                    <a:pt x="351" y="0"/>
                  </a:cubicBezTo>
                  <a:cubicBezTo>
                    <a:pt x="370" y="0"/>
                    <a:pt x="380" y="19"/>
                    <a:pt x="378" y="27"/>
                  </a:cubicBezTo>
                  <a:cubicBezTo>
                    <a:pt x="376" y="35"/>
                    <a:pt x="350" y="46"/>
                    <a:pt x="336" y="51"/>
                  </a:cubicBezTo>
                  <a:cubicBezTo>
                    <a:pt x="322" y="56"/>
                    <a:pt x="307" y="56"/>
                    <a:pt x="291" y="60"/>
                  </a:cubicBezTo>
                  <a:cubicBezTo>
                    <a:pt x="275" y="64"/>
                    <a:pt x="257" y="65"/>
                    <a:pt x="240" y="75"/>
                  </a:cubicBezTo>
                  <a:cubicBezTo>
                    <a:pt x="223" y="85"/>
                    <a:pt x="212" y="104"/>
                    <a:pt x="189" y="120"/>
                  </a:cubicBezTo>
                  <a:cubicBezTo>
                    <a:pt x="166" y="136"/>
                    <a:pt x="133" y="167"/>
                    <a:pt x="102" y="174"/>
                  </a:cubicBezTo>
                  <a:lnTo>
                    <a:pt x="0" y="162"/>
                  </a:lnTo>
                </a:path>
              </a:pathLst>
            </a:custGeom>
            <a:gradFill rotWithShape="0">
              <a:gsLst>
                <a:gs pos="0">
                  <a:schemeClr val="bg2"/>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tr-TR"/>
            </a:p>
          </p:txBody>
        </p:sp>
        <p:sp>
          <p:nvSpPr>
            <p:cNvPr id="207893" name="Freeform 1045"/>
            <p:cNvSpPr>
              <a:spLocks/>
            </p:cNvSpPr>
            <p:nvPr userDrawn="1"/>
          </p:nvSpPr>
          <p:spPr bwMode="auto">
            <a:xfrm>
              <a:off x="4178" y="187"/>
              <a:ext cx="523" cy="69"/>
            </a:xfrm>
            <a:custGeom>
              <a:avLst/>
              <a:gdLst/>
              <a:ahLst/>
              <a:cxnLst>
                <a:cxn ang="0">
                  <a:pos x="84" y="11"/>
                </a:cxn>
                <a:cxn ang="0">
                  <a:pos x="27" y="5"/>
                </a:cxn>
                <a:cxn ang="0">
                  <a:pos x="9" y="35"/>
                </a:cxn>
                <a:cxn ang="0">
                  <a:pos x="81" y="56"/>
                </a:cxn>
                <a:cxn ang="0">
                  <a:pos x="255" y="68"/>
                </a:cxn>
                <a:cxn ang="0">
                  <a:pos x="432" y="50"/>
                </a:cxn>
                <a:cxn ang="0">
                  <a:pos x="513" y="5"/>
                </a:cxn>
                <a:cxn ang="0">
                  <a:pos x="372" y="20"/>
                </a:cxn>
                <a:cxn ang="0">
                  <a:pos x="141" y="14"/>
                </a:cxn>
                <a:cxn ang="0">
                  <a:pos x="84" y="11"/>
                </a:cxn>
              </a:cxnLst>
              <a:rect l="0" t="0" r="r" b="b"/>
              <a:pathLst>
                <a:path w="523" h="69">
                  <a:moveTo>
                    <a:pt x="84" y="11"/>
                  </a:moveTo>
                  <a:cubicBezTo>
                    <a:pt x="65" y="9"/>
                    <a:pt x="40" y="1"/>
                    <a:pt x="27" y="5"/>
                  </a:cubicBezTo>
                  <a:cubicBezTo>
                    <a:pt x="14" y="9"/>
                    <a:pt x="0" y="27"/>
                    <a:pt x="9" y="35"/>
                  </a:cubicBezTo>
                  <a:cubicBezTo>
                    <a:pt x="18" y="43"/>
                    <a:pt x="40" y="51"/>
                    <a:pt x="81" y="56"/>
                  </a:cubicBezTo>
                  <a:cubicBezTo>
                    <a:pt x="122" y="61"/>
                    <a:pt x="197" y="69"/>
                    <a:pt x="255" y="68"/>
                  </a:cubicBezTo>
                  <a:cubicBezTo>
                    <a:pt x="313" y="67"/>
                    <a:pt x="389" y="60"/>
                    <a:pt x="432" y="50"/>
                  </a:cubicBezTo>
                  <a:cubicBezTo>
                    <a:pt x="475" y="40"/>
                    <a:pt x="523" y="10"/>
                    <a:pt x="513" y="5"/>
                  </a:cubicBezTo>
                  <a:cubicBezTo>
                    <a:pt x="503" y="0"/>
                    <a:pt x="434" y="19"/>
                    <a:pt x="372" y="20"/>
                  </a:cubicBezTo>
                  <a:cubicBezTo>
                    <a:pt x="310" y="21"/>
                    <a:pt x="189" y="15"/>
                    <a:pt x="141" y="14"/>
                  </a:cubicBezTo>
                  <a:cubicBezTo>
                    <a:pt x="93" y="13"/>
                    <a:pt x="103" y="13"/>
                    <a:pt x="84" y="11"/>
                  </a:cubicBezTo>
                  <a:close/>
                </a:path>
              </a:pathLst>
            </a:custGeom>
            <a:gradFill rotWithShape="0">
              <a:gsLst>
                <a:gs pos="0">
                  <a:schemeClr val="bg2"/>
                </a:gs>
                <a:gs pos="100000">
                  <a:schemeClr val="accent2"/>
                </a:gs>
              </a:gsLst>
              <a:lin ang="18900000" scaled="1"/>
            </a:gradFill>
            <a:ln w="9525" cap="flat" cmpd="sng">
              <a:noFill/>
              <a:prstDash val="solid"/>
              <a:round/>
              <a:headEnd type="none" w="med" len="med"/>
              <a:tailEnd type="none" w="med" len="med"/>
            </a:ln>
            <a:effectLst/>
          </p:spPr>
          <p:txBody>
            <a:bodyPr wrap="none" anchor="ctr"/>
            <a:lstStyle/>
            <a:p>
              <a:endParaRPr lang="tr-TR"/>
            </a:p>
          </p:txBody>
        </p:sp>
        <p:sp>
          <p:nvSpPr>
            <p:cNvPr id="207894" name="Freeform 1046"/>
            <p:cNvSpPr>
              <a:spLocks/>
            </p:cNvSpPr>
            <p:nvPr userDrawn="1"/>
          </p:nvSpPr>
          <p:spPr bwMode="auto">
            <a:xfrm>
              <a:off x="4689" y="186"/>
              <a:ext cx="537" cy="120"/>
            </a:xfrm>
            <a:custGeom>
              <a:avLst/>
              <a:gdLst/>
              <a:ahLst/>
              <a:cxnLst>
                <a:cxn ang="0">
                  <a:pos x="23" y="6"/>
                </a:cxn>
                <a:cxn ang="0">
                  <a:pos x="188" y="3"/>
                </a:cxn>
                <a:cxn ang="0">
                  <a:pos x="323" y="27"/>
                </a:cxn>
                <a:cxn ang="0">
                  <a:pos x="464" y="69"/>
                </a:cxn>
                <a:cxn ang="0">
                  <a:pos x="521" y="90"/>
                </a:cxn>
                <a:cxn ang="0">
                  <a:pos x="533" y="105"/>
                </a:cxn>
                <a:cxn ang="0">
                  <a:pos x="497" y="120"/>
                </a:cxn>
                <a:cxn ang="0">
                  <a:pos x="452" y="108"/>
                </a:cxn>
                <a:cxn ang="0">
                  <a:pos x="350" y="72"/>
                </a:cxn>
                <a:cxn ang="0">
                  <a:pos x="158" y="39"/>
                </a:cxn>
                <a:cxn ang="0">
                  <a:pos x="50" y="39"/>
                </a:cxn>
                <a:cxn ang="0">
                  <a:pos x="23" y="6"/>
                </a:cxn>
              </a:cxnLst>
              <a:rect l="0" t="0" r="r" b="b"/>
              <a:pathLst>
                <a:path w="537" h="120">
                  <a:moveTo>
                    <a:pt x="23" y="6"/>
                  </a:moveTo>
                  <a:cubicBezTo>
                    <a:pt x="46" y="0"/>
                    <a:pt x="138" y="0"/>
                    <a:pt x="188" y="3"/>
                  </a:cubicBezTo>
                  <a:cubicBezTo>
                    <a:pt x="238" y="6"/>
                    <a:pt x="277" y="16"/>
                    <a:pt x="323" y="27"/>
                  </a:cubicBezTo>
                  <a:cubicBezTo>
                    <a:pt x="369" y="38"/>
                    <a:pt x="431" y="59"/>
                    <a:pt x="464" y="69"/>
                  </a:cubicBezTo>
                  <a:cubicBezTo>
                    <a:pt x="497" y="79"/>
                    <a:pt x="509" y="84"/>
                    <a:pt x="521" y="90"/>
                  </a:cubicBezTo>
                  <a:cubicBezTo>
                    <a:pt x="533" y="96"/>
                    <a:pt x="537" y="100"/>
                    <a:pt x="533" y="105"/>
                  </a:cubicBezTo>
                  <a:cubicBezTo>
                    <a:pt x="529" y="110"/>
                    <a:pt x="510" y="120"/>
                    <a:pt x="497" y="120"/>
                  </a:cubicBezTo>
                  <a:cubicBezTo>
                    <a:pt x="484" y="120"/>
                    <a:pt x="476" y="116"/>
                    <a:pt x="452" y="108"/>
                  </a:cubicBezTo>
                  <a:cubicBezTo>
                    <a:pt x="428" y="100"/>
                    <a:pt x="399" y="84"/>
                    <a:pt x="350" y="72"/>
                  </a:cubicBezTo>
                  <a:cubicBezTo>
                    <a:pt x="301" y="60"/>
                    <a:pt x="208" y="45"/>
                    <a:pt x="158" y="39"/>
                  </a:cubicBezTo>
                  <a:cubicBezTo>
                    <a:pt x="108" y="33"/>
                    <a:pt x="72" y="43"/>
                    <a:pt x="50" y="39"/>
                  </a:cubicBezTo>
                  <a:cubicBezTo>
                    <a:pt x="28" y="35"/>
                    <a:pt x="0" y="12"/>
                    <a:pt x="23" y="6"/>
                  </a:cubicBezTo>
                  <a:close/>
                </a:path>
              </a:pathLst>
            </a:custGeom>
            <a:gradFill rotWithShape="0">
              <a:gsLst>
                <a:gs pos="0">
                  <a:schemeClr val="bg2"/>
                </a:gs>
                <a:gs pos="50000">
                  <a:schemeClr val="accent2"/>
                </a:gs>
                <a:gs pos="100000">
                  <a:schemeClr val="bg2"/>
                </a:gs>
              </a:gsLst>
              <a:lin ang="18900000" scaled="1"/>
            </a:gradFill>
            <a:ln w="9525">
              <a:noFill/>
              <a:round/>
              <a:headEnd/>
              <a:tailEnd/>
            </a:ln>
            <a:effectLst/>
          </p:spPr>
          <p:txBody>
            <a:bodyPr wrap="none" anchor="ctr"/>
            <a:lstStyle/>
            <a:p>
              <a:endParaRPr lang="tr-TR"/>
            </a:p>
          </p:txBody>
        </p:sp>
        <p:sp>
          <p:nvSpPr>
            <p:cNvPr id="207895" name="Freeform 1047"/>
            <p:cNvSpPr>
              <a:spLocks/>
            </p:cNvSpPr>
            <p:nvPr userDrawn="1"/>
          </p:nvSpPr>
          <p:spPr bwMode="auto">
            <a:xfrm>
              <a:off x="4968" y="312"/>
              <a:ext cx="800" cy="143"/>
            </a:xfrm>
            <a:custGeom>
              <a:avLst/>
              <a:gdLst/>
              <a:ahLst/>
              <a:cxnLst>
                <a:cxn ang="0">
                  <a:pos x="800" y="24"/>
                </a:cxn>
                <a:cxn ang="0">
                  <a:pos x="782" y="15"/>
                </a:cxn>
                <a:cxn ang="0">
                  <a:pos x="659" y="63"/>
                </a:cxn>
                <a:cxn ang="0">
                  <a:pos x="500" y="84"/>
                </a:cxn>
                <a:cxn ang="0">
                  <a:pos x="326" y="69"/>
                </a:cxn>
                <a:cxn ang="0">
                  <a:pos x="98" y="21"/>
                </a:cxn>
                <a:cxn ang="0">
                  <a:pos x="11" y="6"/>
                </a:cxn>
                <a:cxn ang="0">
                  <a:pos x="32" y="60"/>
                </a:cxn>
                <a:cxn ang="0">
                  <a:pos x="155" y="96"/>
                </a:cxn>
                <a:cxn ang="0">
                  <a:pos x="410" y="138"/>
                </a:cxn>
                <a:cxn ang="0">
                  <a:pos x="596" y="129"/>
                </a:cxn>
                <a:cxn ang="0">
                  <a:pos x="737" y="90"/>
                </a:cxn>
                <a:cxn ang="0">
                  <a:pos x="788" y="69"/>
                </a:cxn>
                <a:cxn ang="0">
                  <a:pos x="800" y="24"/>
                </a:cxn>
              </a:cxnLst>
              <a:rect l="0" t="0" r="r" b="b"/>
              <a:pathLst>
                <a:path w="800" h="143">
                  <a:moveTo>
                    <a:pt x="800" y="24"/>
                  </a:moveTo>
                  <a:lnTo>
                    <a:pt x="782" y="15"/>
                  </a:lnTo>
                  <a:cubicBezTo>
                    <a:pt x="759" y="21"/>
                    <a:pt x="706" y="51"/>
                    <a:pt x="659" y="63"/>
                  </a:cubicBezTo>
                  <a:cubicBezTo>
                    <a:pt x="612" y="75"/>
                    <a:pt x="555" y="83"/>
                    <a:pt x="500" y="84"/>
                  </a:cubicBezTo>
                  <a:cubicBezTo>
                    <a:pt x="445" y="85"/>
                    <a:pt x="393" y="79"/>
                    <a:pt x="326" y="69"/>
                  </a:cubicBezTo>
                  <a:cubicBezTo>
                    <a:pt x="259" y="59"/>
                    <a:pt x="150" y="31"/>
                    <a:pt x="98" y="21"/>
                  </a:cubicBezTo>
                  <a:cubicBezTo>
                    <a:pt x="46" y="11"/>
                    <a:pt x="22" y="0"/>
                    <a:pt x="11" y="6"/>
                  </a:cubicBezTo>
                  <a:cubicBezTo>
                    <a:pt x="0" y="12"/>
                    <a:pt x="8" y="45"/>
                    <a:pt x="32" y="60"/>
                  </a:cubicBezTo>
                  <a:cubicBezTo>
                    <a:pt x="56" y="75"/>
                    <a:pt x="92" y="83"/>
                    <a:pt x="155" y="96"/>
                  </a:cubicBezTo>
                  <a:cubicBezTo>
                    <a:pt x="218" y="109"/>
                    <a:pt x="337" y="133"/>
                    <a:pt x="410" y="138"/>
                  </a:cubicBezTo>
                  <a:cubicBezTo>
                    <a:pt x="483" y="143"/>
                    <a:pt x="542" y="137"/>
                    <a:pt x="596" y="129"/>
                  </a:cubicBezTo>
                  <a:cubicBezTo>
                    <a:pt x="650" y="121"/>
                    <a:pt x="705" y="100"/>
                    <a:pt x="737" y="90"/>
                  </a:cubicBezTo>
                  <a:cubicBezTo>
                    <a:pt x="769" y="80"/>
                    <a:pt x="780" y="80"/>
                    <a:pt x="788" y="69"/>
                  </a:cubicBezTo>
                  <a:cubicBezTo>
                    <a:pt x="796" y="58"/>
                    <a:pt x="792" y="39"/>
                    <a:pt x="800" y="24"/>
                  </a:cubicBezTo>
                  <a:close/>
                </a:path>
              </a:pathLst>
            </a:custGeom>
            <a:gradFill rotWithShape="0">
              <a:gsLst>
                <a:gs pos="0">
                  <a:schemeClr val="bg2"/>
                </a:gs>
                <a:gs pos="50000">
                  <a:schemeClr val="accent2"/>
                </a:gs>
                <a:gs pos="100000">
                  <a:schemeClr val="bg2"/>
                </a:gs>
              </a:gsLst>
              <a:lin ang="0" scaled="1"/>
            </a:gradFill>
            <a:ln w="9525">
              <a:noFill/>
              <a:round/>
              <a:headEnd/>
              <a:tailEnd/>
            </a:ln>
            <a:effectLst/>
          </p:spPr>
          <p:txBody>
            <a:bodyPr wrap="none" anchor="ctr"/>
            <a:lstStyle/>
            <a:p>
              <a:endParaRPr lang="tr-TR"/>
            </a:p>
          </p:txBody>
        </p:sp>
        <p:sp>
          <p:nvSpPr>
            <p:cNvPr id="207896" name="Freeform 1048"/>
            <p:cNvSpPr>
              <a:spLocks/>
            </p:cNvSpPr>
            <p:nvPr userDrawn="1"/>
          </p:nvSpPr>
          <p:spPr bwMode="auto">
            <a:xfrm>
              <a:off x="5318" y="240"/>
              <a:ext cx="402" cy="115"/>
            </a:xfrm>
            <a:custGeom>
              <a:avLst/>
              <a:gdLst/>
              <a:ahLst/>
              <a:cxnLst>
                <a:cxn ang="0">
                  <a:pos x="402" y="0"/>
                </a:cxn>
                <a:cxn ang="0">
                  <a:pos x="384" y="12"/>
                </a:cxn>
                <a:cxn ang="0">
                  <a:pos x="276" y="51"/>
                </a:cxn>
                <a:cxn ang="0">
                  <a:pos x="165" y="66"/>
                </a:cxn>
                <a:cxn ang="0">
                  <a:pos x="51" y="57"/>
                </a:cxn>
                <a:cxn ang="0">
                  <a:pos x="15" y="54"/>
                </a:cxn>
                <a:cxn ang="0">
                  <a:pos x="3" y="69"/>
                </a:cxn>
                <a:cxn ang="0">
                  <a:pos x="9" y="93"/>
                </a:cxn>
                <a:cxn ang="0">
                  <a:pos x="54" y="102"/>
                </a:cxn>
                <a:cxn ang="0">
                  <a:pos x="198" y="111"/>
                </a:cxn>
                <a:cxn ang="0">
                  <a:pos x="336" y="75"/>
                </a:cxn>
                <a:cxn ang="0">
                  <a:pos x="375" y="54"/>
                </a:cxn>
                <a:cxn ang="0">
                  <a:pos x="402" y="0"/>
                </a:cxn>
              </a:cxnLst>
              <a:rect l="0" t="0" r="r" b="b"/>
              <a:pathLst>
                <a:path w="402" h="115">
                  <a:moveTo>
                    <a:pt x="402" y="0"/>
                  </a:moveTo>
                  <a:lnTo>
                    <a:pt x="384" y="12"/>
                  </a:lnTo>
                  <a:cubicBezTo>
                    <a:pt x="363" y="20"/>
                    <a:pt x="312" y="42"/>
                    <a:pt x="276" y="51"/>
                  </a:cubicBezTo>
                  <a:cubicBezTo>
                    <a:pt x="240" y="60"/>
                    <a:pt x="202" y="65"/>
                    <a:pt x="165" y="66"/>
                  </a:cubicBezTo>
                  <a:cubicBezTo>
                    <a:pt x="128" y="67"/>
                    <a:pt x="76" y="59"/>
                    <a:pt x="51" y="57"/>
                  </a:cubicBezTo>
                  <a:cubicBezTo>
                    <a:pt x="26" y="55"/>
                    <a:pt x="23" y="52"/>
                    <a:pt x="15" y="54"/>
                  </a:cubicBezTo>
                  <a:cubicBezTo>
                    <a:pt x="7" y="56"/>
                    <a:pt x="4" y="63"/>
                    <a:pt x="3" y="69"/>
                  </a:cubicBezTo>
                  <a:cubicBezTo>
                    <a:pt x="2" y="75"/>
                    <a:pt x="0" y="88"/>
                    <a:pt x="9" y="93"/>
                  </a:cubicBezTo>
                  <a:cubicBezTo>
                    <a:pt x="18" y="98"/>
                    <a:pt x="22" y="99"/>
                    <a:pt x="54" y="102"/>
                  </a:cubicBezTo>
                  <a:cubicBezTo>
                    <a:pt x="86" y="105"/>
                    <a:pt x="151" y="115"/>
                    <a:pt x="198" y="111"/>
                  </a:cubicBezTo>
                  <a:cubicBezTo>
                    <a:pt x="245" y="107"/>
                    <a:pt x="307" y="84"/>
                    <a:pt x="336" y="75"/>
                  </a:cubicBezTo>
                  <a:cubicBezTo>
                    <a:pt x="365" y="66"/>
                    <a:pt x="365" y="65"/>
                    <a:pt x="375" y="54"/>
                  </a:cubicBezTo>
                  <a:cubicBezTo>
                    <a:pt x="385" y="43"/>
                    <a:pt x="392" y="26"/>
                    <a:pt x="402" y="0"/>
                  </a:cubicBezTo>
                  <a:close/>
                </a:path>
              </a:pathLst>
            </a:custGeom>
            <a:gradFill rotWithShape="0">
              <a:gsLst>
                <a:gs pos="0">
                  <a:schemeClr val="bg2"/>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tr-TR"/>
            </a:p>
          </p:txBody>
        </p:sp>
      </p:grpSp>
      <p:grpSp>
        <p:nvGrpSpPr>
          <p:cNvPr id="207897" name="Group 1049"/>
          <p:cNvGrpSpPr>
            <a:grpSpLocks/>
          </p:cNvGrpSpPr>
          <p:nvPr/>
        </p:nvGrpSpPr>
        <p:grpSpPr bwMode="auto">
          <a:xfrm>
            <a:off x="20638" y="6161088"/>
            <a:ext cx="9169400" cy="138112"/>
            <a:chOff x="0" y="4032"/>
            <a:chExt cx="5776" cy="87"/>
          </a:xfrm>
        </p:grpSpPr>
        <p:sp>
          <p:nvSpPr>
            <p:cNvPr id="207898" name="Freeform 1050"/>
            <p:cNvSpPr>
              <a:spLocks/>
            </p:cNvSpPr>
            <p:nvPr userDrawn="1"/>
          </p:nvSpPr>
          <p:spPr bwMode="auto">
            <a:xfrm>
              <a:off x="4041" y="4047"/>
              <a:ext cx="1735" cy="72"/>
            </a:xfrm>
            <a:custGeom>
              <a:avLst/>
              <a:gdLst/>
              <a:ahLst/>
              <a:cxnLst>
                <a:cxn ang="0">
                  <a:pos x="165" y="6"/>
                </a:cxn>
                <a:cxn ang="0">
                  <a:pos x="450" y="3"/>
                </a:cxn>
                <a:cxn ang="0">
                  <a:pos x="714" y="12"/>
                </a:cxn>
                <a:cxn ang="0">
                  <a:pos x="957" y="24"/>
                </a:cxn>
                <a:cxn ang="0">
                  <a:pos x="1173" y="24"/>
                </a:cxn>
                <a:cxn ang="0">
                  <a:pos x="1473" y="15"/>
                </a:cxn>
                <a:cxn ang="0">
                  <a:pos x="1617" y="0"/>
                </a:cxn>
                <a:cxn ang="0">
                  <a:pos x="1719" y="15"/>
                </a:cxn>
                <a:cxn ang="0">
                  <a:pos x="1716" y="66"/>
                </a:cxn>
                <a:cxn ang="0">
                  <a:pos x="1632" y="51"/>
                </a:cxn>
                <a:cxn ang="0">
                  <a:pos x="1407" y="51"/>
                </a:cxn>
                <a:cxn ang="0">
                  <a:pos x="1191" y="48"/>
                </a:cxn>
                <a:cxn ang="0">
                  <a:pos x="870" y="60"/>
                </a:cxn>
                <a:cxn ang="0">
                  <a:pos x="492" y="48"/>
                </a:cxn>
                <a:cxn ang="0">
                  <a:pos x="291" y="27"/>
                </a:cxn>
                <a:cxn ang="0">
                  <a:pos x="21" y="36"/>
                </a:cxn>
                <a:cxn ang="0">
                  <a:pos x="165" y="6"/>
                </a:cxn>
              </a:cxnLst>
              <a:rect l="0" t="0" r="r" b="b"/>
              <a:pathLst>
                <a:path w="1735" h="72">
                  <a:moveTo>
                    <a:pt x="165" y="6"/>
                  </a:moveTo>
                  <a:cubicBezTo>
                    <a:pt x="236" y="1"/>
                    <a:pt x="359" y="2"/>
                    <a:pt x="450" y="3"/>
                  </a:cubicBezTo>
                  <a:cubicBezTo>
                    <a:pt x="541" y="4"/>
                    <a:pt x="630" y="9"/>
                    <a:pt x="714" y="12"/>
                  </a:cubicBezTo>
                  <a:cubicBezTo>
                    <a:pt x="798" y="15"/>
                    <a:pt x="881" y="22"/>
                    <a:pt x="957" y="24"/>
                  </a:cubicBezTo>
                  <a:cubicBezTo>
                    <a:pt x="1033" y="26"/>
                    <a:pt x="1087" y="25"/>
                    <a:pt x="1173" y="24"/>
                  </a:cubicBezTo>
                  <a:cubicBezTo>
                    <a:pt x="1259" y="23"/>
                    <a:pt x="1399" y="19"/>
                    <a:pt x="1473" y="15"/>
                  </a:cubicBezTo>
                  <a:cubicBezTo>
                    <a:pt x="1547" y="11"/>
                    <a:pt x="1576" y="0"/>
                    <a:pt x="1617" y="0"/>
                  </a:cubicBezTo>
                  <a:cubicBezTo>
                    <a:pt x="1658" y="0"/>
                    <a:pt x="1703" y="4"/>
                    <a:pt x="1719" y="15"/>
                  </a:cubicBezTo>
                  <a:cubicBezTo>
                    <a:pt x="1735" y="26"/>
                    <a:pt x="1730" y="60"/>
                    <a:pt x="1716" y="66"/>
                  </a:cubicBezTo>
                  <a:cubicBezTo>
                    <a:pt x="1702" y="72"/>
                    <a:pt x="1683" y="53"/>
                    <a:pt x="1632" y="51"/>
                  </a:cubicBezTo>
                  <a:cubicBezTo>
                    <a:pt x="1581" y="49"/>
                    <a:pt x="1480" y="51"/>
                    <a:pt x="1407" y="51"/>
                  </a:cubicBezTo>
                  <a:cubicBezTo>
                    <a:pt x="1334" y="51"/>
                    <a:pt x="1280" y="47"/>
                    <a:pt x="1191" y="48"/>
                  </a:cubicBezTo>
                  <a:cubicBezTo>
                    <a:pt x="1102" y="49"/>
                    <a:pt x="986" y="60"/>
                    <a:pt x="870" y="60"/>
                  </a:cubicBezTo>
                  <a:cubicBezTo>
                    <a:pt x="754" y="60"/>
                    <a:pt x="588" y="53"/>
                    <a:pt x="492" y="48"/>
                  </a:cubicBezTo>
                  <a:cubicBezTo>
                    <a:pt x="396" y="43"/>
                    <a:pt x="369" y="29"/>
                    <a:pt x="291" y="27"/>
                  </a:cubicBezTo>
                  <a:cubicBezTo>
                    <a:pt x="213" y="25"/>
                    <a:pt x="42" y="39"/>
                    <a:pt x="21" y="36"/>
                  </a:cubicBezTo>
                  <a:cubicBezTo>
                    <a:pt x="0" y="33"/>
                    <a:pt x="94" y="11"/>
                    <a:pt x="165" y="6"/>
                  </a:cubicBezTo>
                  <a:close/>
                </a:path>
              </a:pathLst>
            </a:custGeom>
            <a:gradFill rotWithShape="0">
              <a:gsLst>
                <a:gs pos="0">
                  <a:schemeClr val="accent2"/>
                </a:gs>
                <a:gs pos="100000">
                  <a:schemeClr val="bg2"/>
                </a:gs>
              </a:gsLst>
              <a:lin ang="5400000" scaled="1"/>
            </a:gradFill>
            <a:ln w="9525" cap="flat" cmpd="sng">
              <a:noFill/>
              <a:prstDash val="solid"/>
              <a:round/>
              <a:headEnd type="none" w="med" len="med"/>
              <a:tailEnd type="none" w="med" len="med"/>
            </a:ln>
            <a:effectLst/>
          </p:spPr>
          <p:txBody>
            <a:bodyPr wrap="none" anchor="ctr"/>
            <a:lstStyle/>
            <a:p>
              <a:endParaRPr lang="tr-TR"/>
            </a:p>
          </p:txBody>
        </p:sp>
        <p:sp>
          <p:nvSpPr>
            <p:cNvPr id="207899" name="Freeform 1051"/>
            <p:cNvSpPr>
              <a:spLocks/>
            </p:cNvSpPr>
            <p:nvPr userDrawn="1"/>
          </p:nvSpPr>
          <p:spPr bwMode="auto">
            <a:xfrm>
              <a:off x="1727" y="4038"/>
              <a:ext cx="2655" cy="60"/>
            </a:xfrm>
            <a:custGeom>
              <a:avLst/>
              <a:gdLst/>
              <a:ahLst/>
              <a:cxnLst>
                <a:cxn ang="0">
                  <a:pos x="2641" y="6"/>
                </a:cxn>
                <a:cxn ang="0">
                  <a:pos x="2620" y="30"/>
                </a:cxn>
                <a:cxn ang="0">
                  <a:pos x="2368" y="45"/>
                </a:cxn>
                <a:cxn ang="0">
                  <a:pos x="2023" y="60"/>
                </a:cxn>
                <a:cxn ang="0">
                  <a:pos x="1786" y="48"/>
                </a:cxn>
                <a:cxn ang="0">
                  <a:pos x="1525" y="36"/>
                </a:cxn>
                <a:cxn ang="0">
                  <a:pos x="1195" y="45"/>
                </a:cxn>
                <a:cxn ang="0">
                  <a:pos x="817" y="39"/>
                </a:cxn>
                <a:cxn ang="0">
                  <a:pos x="499" y="27"/>
                </a:cxn>
                <a:cxn ang="0">
                  <a:pos x="136" y="39"/>
                </a:cxn>
                <a:cxn ang="0">
                  <a:pos x="10" y="33"/>
                </a:cxn>
                <a:cxn ang="0">
                  <a:pos x="76" y="24"/>
                </a:cxn>
                <a:cxn ang="0">
                  <a:pos x="310" y="18"/>
                </a:cxn>
                <a:cxn ang="0">
                  <a:pos x="544" y="0"/>
                </a:cxn>
                <a:cxn ang="0">
                  <a:pos x="853" y="21"/>
                </a:cxn>
                <a:cxn ang="0">
                  <a:pos x="1114" y="21"/>
                </a:cxn>
                <a:cxn ang="0">
                  <a:pos x="1399" y="3"/>
                </a:cxn>
                <a:cxn ang="0">
                  <a:pos x="1588" y="9"/>
                </a:cxn>
                <a:cxn ang="0">
                  <a:pos x="1807" y="21"/>
                </a:cxn>
                <a:cxn ang="0">
                  <a:pos x="2035" y="12"/>
                </a:cxn>
                <a:cxn ang="0">
                  <a:pos x="2290" y="18"/>
                </a:cxn>
                <a:cxn ang="0">
                  <a:pos x="2596" y="3"/>
                </a:cxn>
                <a:cxn ang="0">
                  <a:pos x="2641" y="6"/>
                </a:cxn>
              </a:cxnLst>
              <a:rect l="0" t="0" r="r" b="b"/>
              <a:pathLst>
                <a:path w="2655" h="60">
                  <a:moveTo>
                    <a:pt x="2641" y="6"/>
                  </a:moveTo>
                  <a:lnTo>
                    <a:pt x="2620" y="30"/>
                  </a:lnTo>
                  <a:cubicBezTo>
                    <a:pt x="2575" y="36"/>
                    <a:pt x="2467" y="40"/>
                    <a:pt x="2368" y="45"/>
                  </a:cubicBezTo>
                  <a:cubicBezTo>
                    <a:pt x="2269" y="50"/>
                    <a:pt x="2120" y="60"/>
                    <a:pt x="2023" y="60"/>
                  </a:cubicBezTo>
                  <a:cubicBezTo>
                    <a:pt x="1926" y="60"/>
                    <a:pt x="1869" y="52"/>
                    <a:pt x="1786" y="48"/>
                  </a:cubicBezTo>
                  <a:cubicBezTo>
                    <a:pt x="1703" y="44"/>
                    <a:pt x="1623" y="36"/>
                    <a:pt x="1525" y="36"/>
                  </a:cubicBezTo>
                  <a:cubicBezTo>
                    <a:pt x="1427" y="36"/>
                    <a:pt x="1313" y="44"/>
                    <a:pt x="1195" y="45"/>
                  </a:cubicBezTo>
                  <a:cubicBezTo>
                    <a:pt x="1077" y="46"/>
                    <a:pt x="933" y="42"/>
                    <a:pt x="817" y="39"/>
                  </a:cubicBezTo>
                  <a:cubicBezTo>
                    <a:pt x="701" y="36"/>
                    <a:pt x="612" y="27"/>
                    <a:pt x="499" y="27"/>
                  </a:cubicBezTo>
                  <a:cubicBezTo>
                    <a:pt x="386" y="27"/>
                    <a:pt x="217" y="38"/>
                    <a:pt x="136" y="39"/>
                  </a:cubicBezTo>
                  <a:cubicBezTo>
                    <a:pt x="55" y="40"/>
                    <a:pt x="20" y="36"/>
                    <a:pt x="10" y="33"/>
                  </a:cubicBezTo>
                  <a:cubicBezTo>
                    <a:pt x="0" y="30"/>
                    <a:pt x="26" y="27"/>
                    <a:pt x="76" y="24"/>
                  </a:cubicBezTo>
                  <a:cubicBezTo>
                    <a:pt x="126" y="21"/>
                    <a:pt x="232" y="22"/>
                    <a:pt x="310" y="18"/>
                  </a:cubicBezTo>
                  <a:cubicBezTo>
                    <a:pt x="388" y="14"/>
                    <a:pt x="454" y="0"/>
                    <a:pt x="544" y="0"/>
                  </a:cubicBezTo>
                  <a:cubicBezTo>
                    <a:pt x="634" y="0"/>
                    <a:pt x="758" y="18"/>
                    <a:pt x="853" y="21"/>
                  </a:cubicBezTo>
                  <a:cubicBezTo>
                    <a:pt x="948" y="24"/>
                    <a:pt x="1023" y="24"/>
                    <a:pt x="1114" y="21"/>
                  </a:cubicBezTo>
                  <a:cubicBezTo>
                    <a:pt x="1205" y="18"/>
                    <a:pt x="1320" y="5"/>
                    <a:pt x="1399" y="3"/>
                  </a:cubicBezTo>
                  <a:cubicBezTo>
                    <a:pt x="1478" y="1"/>
                    <a:pt x="1520" y="6"/>
                    <a:pt x="1588" y="9"/>
                  </a:cubicBezTo>
                  <a:cubicBezTo>
                    <a:pt x="1656" y="12"/>
                    <a:pt x="1733" y="21"/>
                    <a:pt x="1807" y="21"/>
                  </a:cubicBezTo>
                  <a:cubicBezTo>
                    <a:pt x="1881" y="21"/>
                    <a:pt x="1955" y="12"/>
                    <a:pt x="2035" y="12"/>
                  </a:cubicBezTo>
                  <a:cubicBezTo>
                    <a:pt x="2115" y="12"/>
                    <a:pt x="2197" y="19"/>
                    <a:pt x="2290" y="18"/>
                  </a:cubicBezTo>
                  <a:cubicBezTo>
                    <a:pt x="2383" y="17"/>
                    <a:pt x="2537" y="5"/>
                    <a:pt x="2596" y="3"/>
                  </a:cubicBezTo>
                  <a:cubicBezTo>
                    <a:pt x="2655" y="1"/>
                    <a:pt x="2651" y="3"/>
                    <a:pt x="2641" y="6"/>
                  </a:cubicBezTo>
                  <a:close/>
                </a:path>
              </a:pathLst>
            </a:custGeom>
            <a:gradFill rotWithShape="0">
              <a:gsLst>
                <a:gs pos="0">
                  <a:schemeClr val="accent2"/>
                </a:gs>
                <a:gs pos="100000">
                  <a:schemeClr val="bg2"/>
                </a:gs>
              </a:gsLst>
              <a:lin ang="5400000" scaled="1"/>
            </a:gradFill>
            <a:ln w="9525" cap="flat" cmpd="sng">
              <a:noFill/>
              <a:prstDash val="solid"/>
              <a:round/>
              <a:headEnd type="none" w="med" len="med"/>
              <a:tailEnd type="none" w="med" len="med"/>
            </a:ln>
            <a:effectLst/>
          </p:spPr>
          <p:txBody>
            <a:bodyPr wrap="none" anchor="ctr"/>
            <a:lstStyle/>
            <a:p>
              <a:endParaRPr lang="tr-TR"/>
            </a:p>
          </p:txBody>
        </p:sp>
        <p:sp>
          <p:nvSpPr>
            <p:cNvPr id="207900" name="Freeform 1052"/>
            <p:cNvSpPr>
              <a:spLocks/>
            </p:cNvSpPr>
            <p:nvPr userDrawn="1"/>
          </p:nvSpPr>
          <p:spPr bwMode="auto">
            <a:xfrm>
              <a:off x="0" y="4032"/>
              <a:ext cx="2041" cy="62"/>
            </a:xfrm>
            <a:custGeom>
              <a:avLst/>
              <a:gdLst/>
              <a:ahLst/>
              <a:cxnLst>
                <a:cxn ang="0">
                  <a:pos x="1893" y="39"/>
                </a:cxn>
                <a:cxn ang="0">
                  <a:pos x="1578" y="45"/>
                </a:cxn>
                <a:cxn ang="0">
                  <a:pos x="1011" y="60"/>
                </a:cxn>
                <a:cxn ang="0">
                  <a:pos x="438" y="57"/>
                </a:cxn>
                <a:cxn ang="0">
                  <a:pos x="0" y="36"/>
                </a:cxn>
                <a:cxn ang="0">
                  <a:pos x="0" y="3"/>
                </a:cxn>
                <a:cxn ang="0">
                  <a:pos x="210" y="18"/>
                </a:cxn>
                <a:cxn ang="0">
                  <a:pos x="474" y="21"/>
                </a:cxn>
                <a:cxn ang="0">
                  <a:pos x="678" y="9"/>
                </a:cxn>
                <a:cxn ang="0">
                  <a:pos x="897" y="9"/>
                </a:cxn>
                <a:cxn ang="0">
                  <a:pos x="1167" y="30"/>
                </a:cxn>
                <a:cxn ang="0">
                  <a:pos x="1500" y="24"/>
                </a:cxn>
                <a:cxn ang="0">
                  <a:pos x="1758" y="3"/>
                </a:cxn>
                <a:cxn ang="0">
                  <a:pos x="1938" y="18"/>
                </a:cxn>
                <a:cxn ang="0">
                  <a:pos x="2034" y="33"/>
                </a:cxn>
                <a:cxn ang="0">
                  <a:pos x="1893" y="39"/>
                </a:cxn>
              </a:cxnLst>
              <a:rect l="0" t="0" r="r" b="b"/>
              <a:pathLst>
                <a:path w="2041" h="62">
                  <a:moveTo>
                    <a:pt x="1893" y="39"/>
                  </a:moveTo>
                  <a:cubicBezTo>
                    <a:pt x="1817" y="41"/>
                    <a:pt x="1725" y="42"/>
                    <a:pt x="1578" y="45"/>
                  </a:cubicBezTo>
                  <a:cubicBezTo>
                    <a:pt x="1431" y="48"/>
                    <a:pt x="1201" y="58"/>
                    <a:pt x="1011" y="60"/>
                  </a:cubicBezTo>
                  <a:cubicBezTo>
                    <a:pt x="821" y="62"/>
                    <a:pt x="606" y="61"/>
                    <a:pt x="438" y="57"/>
                  </a:cubicBezTo>
                  <a:cubicBezTo>
                    <a:pt x="270" y="53"/>
                    <a:pt x="73" y="45"/>
                    <a:pt x="0" y="36"/>
                  </a:cubicBezTo>
                  <a:lnTo>
                    <a:pt x="0" y="3"/>
                  </a:lnTo>
                  <a:cubicBezTo>
                    <a:pt x="35" y="0"/>
                    <a:pt x="131" y="15"/>
                    <a:pt x="210" y="18"/>
                  </a:cubicBezTo>
                  <a:cubicBezTo>
                    <a:pt x="289" y="21"/>
                    <a:pt x="396" y="22"/>
                    <a:pt x="474" y="21"/>
                  </a:cubicBezTo>
                  <a:cubicBezTo>
                    <a:pt x="552" y="20"/>
                    <a:pt x="608" y="11"/>
                    <a:pt x="678" y="9"/>
                  </a:cubicBezTo>
                  <a:cubicBezTo>
                    <a:pt x="748" y="7"/>
                    <a:pt x="816" y="6"/>
                    <a:pt x="897" y="9"/>
                  </a:cubicBezTo>
                  <a:cubicBezTo>
                    <a:pt x="978" y="12"/>
                    <a:pt x="1067" y="28"/>
                    <a:pt x="1167" y="30"/>
                  </a:cubicBezTo>
                  <a:cubicBezTo>
                    <a:pt x="1267" y="32"/>
                    <a:pt x="1402" y="28"/>
                    <a:pt x="1500" y="24"/>
                  </a:cubicBezTo>
                  <a:cubicBezTo>
                    <a:pt x="1598" y="20"/>
                    <a:pt x="1685" y="4"/>
                    <a:pt x="1758" y="3"/>
                  </a:cubicBezTo>
                  <a:cubicBezTo>
                    <a:pt x="1831" y="2"/>
                    <a:pt x="1892" y="13"/>
                    <a:pt x="1938" y="18"/>
                  </a:cubicBezTo>
                  <a:cubicBezTo>
                    <a:pt x="1984" y="23"/>
                    <a:pt x="2041" y="30"/>
                    <a:pt x="2034" y="33"/>
                  </a:cubicBezTo>
                  <a:cubicBezTo>
                    <a:pt x="2027" y="36"/>
                    <a:pt x="1969" y="37"/>
                    <a:pt x="1893" y="39"/>
                  </a:cubicBezTo>
                  <a:close/>
                </a:path>
              </a:pathLst>
            </a:custGeom>
            <a:gradFill rotWithShape="0">
              <a:gsLst>
                <a:gs pos="0">
                  <a:schemeClr val="accent2"/>
                </a:gs>
                <a:gs pos="100000">
                  <a:schemeClr val="bg2"/>
                </a:gs>
              </a:gsLst>
              <a:lin ang="5400000" scaled="1"/>
            </a:gradFill>
            <a:ln w="9525" cap="flat" cmpd="sng">
              <a:noFill/>
              <a:prstDash val="solid"/>
              <a:round/>
              <a:headEnd type="none" w="med" len="med"/>
              <a:tailEnd type="none" w="med" len="med"/>
            </a:ln>
            <a:effectLst/>
          </p:spPr>
          <p:txBody>
            <a:bodyPr wrap="none" anchor="ctr"/>
            <a:lstStyle/>
            <a:p>
              <a:endParaRPr lang="tr-TR"/>
            </a:p>
          </p:txBody>
        </p:sp>
      </p:grpSp>
      <p:sp>
        <p:nvSpPr>
          <p:cNvPr id="207901" name="Rectangle 1053"/>
          <p:cNvSpPr>
            <a:spLocks noGrp="1" noChangeArrowheads="1"/>
          </p:cNvSpPr>
          <p:nvPr>
            <p:ph type="ctrTitle" sz="quarter"/>
          </p:nvPr>
        </p:nvSpPr>
        <p:spPr>
          <a:xfrm>
            <a:off x="685800" y="1868488"/>
            <a:ext cx="7772400" cy="1600200"/>
          </a:xfrm>
        </p:spPr>
        <p:txBody>
          <a:bodyPr anchorCtr="1"/>
          <a:lstStyle>
            <a:lvl1pPr>
              <a:defRPr/>
            </a:lvl1pPr>
          </a:lstStyle>
          <a:p>
            <a:r>
              <a:rPr lang="tr-TR"/>
              <a:t>Asıl başlık stili için tıklatın</a:t>
            </a:r>
          </a:p>
        </p:txBody>
      </p:sp>
      <p:sp>
        <p:nvSpPr>
          <p:cNvPr id="207902" name="Rectangle 1054"/>
          <p:cNvSpPr>
            <a:spLocks noGrp="1" noChangeArrowheads="1"/>
          </p:cNvSpPr>
          <p:nvPr>
            <p:ph type="subTitle" sz="quarter" idx="1"/>
          </p:nvPr>
        </p:nvSpPr>
        <p:spPr>
          <a:xfrm>
            <a:off x="1273175" y="3729038"/>
            <a:ext cx="6400800" cy="1371600"/>
          </a:xfrm>
        </p:spPr>
        <p:txBody>
          <a:bodyPr anchorCtr="1"/>
          <a:lstStyle>
            <a:lvl1pPr marL="0" indent="0" algn="ctr">
              <a:buFontTx/>
              <a:buNone/>
              <a:defRPr/>
            </a:lvl1pPr>
          </a:lstStyle>
          <a:p>
            <a:r>
              <a:rPr lang="tr-TR"/>
              <a:t>Asıl alt başlık stilini düzenlemek için tıklatın</a:t>
            </a:r>
          </a:p>
        </p:txBody>
      </p:sp>
      <p:sp>
        <p:nvSpPr>
          <p:cNvPr id="207903" name="Rectangle 1055"/>
          <p:cNvSpPr>
            <a:spLocks noGrp="1" noChangeArrowheads="1"/>
          </p:cNvSpPr>
          <p:nvPr>
            <p:ph type="dt" sz="quarter" idx="2"/>
          </p:nvPr>
        </p:nvSpPr>
        <p:spPr>
          <a:xfrm>
            <a:off x="685800" y="6348413"/>
            <a:ext cx="1905000" cy="457200"/>
          </a:xfrm>
        </p:spPr>
        <p:txBody>
          <a:bodyPr/>
          <a:lstStyle>
            <a:lvl1pPr>
              <a:defRPr/>
            </a:lvl1pPr>
          </a:lstStyle>
          <a:p>
            <a:endParaRPr lang="tr-TR"/>
          </a:p>
        </p:txBody>
      </p:sp>
      <p:sp>
        <p:nvSpPr>
          <p:cNvPr id="207904" name="Rectangle 1056"/>
          <p:cNvSpPr>
            <a:spLocks noGrp="1" noChangeArrowheads="1"/>
          </p:cNvSpPr>
          <p:nvPr>
            <p:ph type="ftr" sz="quarter" idx="3"/>
          </p:nvPr>
        </p:nvSpPr>
        <p:spPr>
          <a:xfrm>
            <a:off x="3124200" y="6348413"/>
            <a:ext cx="2895600" cy="457200"/>
          </a:xfrm>
        </p:spPr>
        <p:txBody>
          <a:bodyPr/>
          <a:lstStyle>
            <a:lvl1pPr>
              <a:defRPr/>
            </a:lvl1pPr>
          </a:lstStyle>
          <a:p>
            <a:endParaRPr lang="tr-TR"/>
          </a:p>
        </p:txBody>
      </p:sp>
      <p:sp>
        <p:nvSpPr>
          <p:cNvPr id="207905" name="Rectangle 1057"/>
          <p:cNvSpPr>
            <a:spLocks noGrp="1" noChangeArrowheads="1"/>
          </p:cNvSpPr>
          <p:nvPr>
            <p:ph type="sldNum" sz="quarter" idx="4"/>
          </p:nvPr>
        </p:nvSpPr>
        <p:spPr>
          <a:xfrm>
            <a:off x="6553200" y="6348413"/>
            <a:ext cx="1905000" cy="457200"/>
          </a:xfrm>
        </p:spPr>
        <p:txBody>
          <a:bodyPr/>
          <a:lstStyle>
            <a:lvl1pPr>
              <a:defRPr/>
            </a:lvl1pPr>
          </a:lstStyle>
          <a:p>
            <a:fld id="{3DD5047D-0507-4218-8602-3C10801C62EE}" type="slidenum">
              <a:rPr lang="tr-T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FA9826D0-21DE-4ACB-88EE-85939D09D117}" type="slidenum">
              <a:rPr lang="tr-T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15100" y="768350"/>
            <a:ext cx="1943100" cy="532765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85800" y="768350"/>
            <a:ext cx="5676900" cy="53276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E14C23FD-2E11-408E-B296-54270FB49694}" type="slidenum">
              <a:rPr lang="tr-TR"/>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Başlık, Metin ve Küçük Resim">
    <p:spTree>
      <p:nvGrpSpPr>
        <p:cNvPr id="1" name=""/>
        <p:cNvGrpSpPr/>
        <p:nvPr/>
      </p:nvGrpSpPr>
      <p:grpSpPr>
        <a:xfrm>
          <a:off x="0" y="0"/>
          <a:ext cx="0" cy="0"/>
          <a:chOff x="0" y="0"/>
          <a:chExt cx="0" cy="0"/>
        </a:xfrm>
      </p:grpSpPr>
      <p:sp>
        <p:nvSpPr>
          <p:cNvPr id="2" name="1 Başlık"/>
          <p:cNvSpPr>
            <a:spLocks noGrp="1"/>
          </p:cNvSpPr>
          <p:nvPr>
            <p:ph type="title"/>
          </p:nvPr>
        </p:nvSpPr>
        <p:spPr>
          <a:xfrm>
            <a:off x="685800" y="768350"/>
            <a:ext cx="7772400" cy="1143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685800" y="1981200"/>
            <a:ext cx="381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Küçük Resim Yer Tutucusu"/>
          <p:cNvSpPr>
            <a:spLocks noGrp="1"/>
          </p:cNvSpPr>
          <p:nvPr>
            <p:ph type="clipArt" sz="half" idx="2"/>
          </p:nvPr>
        </p:nvSpPr>
        <p:spPr>
          <a:xfrm>
            <a:off x="4648200" y="1981200"/>
            <a:ext cx="3810000" cy="4114800"/>
          </a:xfrm>
        </p:spPr>
        <p:txBody>
          <a:bodyPr/>
          <a:lstStyle/>
          <a:p>
            <a:endParaRPr lang="tr-TR"/>
          </a:p>
        </p:txBody>
      </p:sp>
      <p:sp>
        <p:nvSpPr>
          <p:cNvPr id="5" name="4 Veri Yer Tutucusu"/>
          <p:cNvSpPr>
            <a:spLocks noGrp="1"/>
          </p:cNvSpPr>
          <p:nvPr>
            <p:ph type="dt" sz="half" idx="10"/>
          </p:nvPr>
        </p:nvSpPr>
        <p:spPr>
          <a:xfrm>
            <a:off x="665163" y="6367463"/>
            <a:ext cx="1905000" cy="457200"/>
          </a:xfrm>
        </p:spPr>
        <p:txBody>
          <a:bodyPr/>
          <a:lstStyle>
            <a:lvl1pPr>
              <a:defRPr/>
            </a:lvl1pPr>
          </a:lstStyle>
          <a:p>
            <a:endParaRPr lang="tr-TR"/>
          </a:p>
        </p:txBody>
      </p:sp>
      <p:sp>
        <p:nvSpPr>
          <p:cNvPr id="6" name="5 Altbilgi Yer Tutucusu"/>
          <p:cNvSpPr>
            <a:spLocks noGrp="1"/>
          </p:cNvSpPr>
          <p:nvPr>
            <p:ph type="ftr" sz="quarter" idx="11"/>
          </p:nvPr>
        </p:nvSpPr>
        <p:spPr>
          <a:xfrm>
            <a:off x="3103563" y="6367463"/>
            <a:ext cx="2895600" cy="457200"/>
          </a:xfrm>
        </p:spPr>
        <p:txBody>
          <a:bodyPr/>
          <a:lstStyle>
            <a:lvl1pPr>
              <a:defRPr/>
            </a:lvl1pPr>
          </a:lstStyle>
          <a:p>
            <a:endParaRPr lang="tr-TR"/>
          </a:p>
        </p:txBody>
      </p:sp>
      <p:sp>
        <p:nvSpPr>
          <p:cNvPr id="7" name="6 Slayt Numarası Yer Tutucusu"/>
          <p:cNvSpPr>
            <a:spLocks noGrp="1"/>
          </p:cNvSpPr>
          <p:nvPr>
            <p:ph type="sldNum" sz="quarter" idx="12"/>
          </p:nvPr>
        </p:nvSpPr>
        <p:spPr>
          <a:xfrm>
            <a:off x="6532563" y="6367463"/>
            <a:ext cx="1905000" cy="457200"/>
          </a:xfrm>
        </p:spPr>
        <p:txBody>
          <a:bodyPr/>
          <a:lstStyle>
            <a:lvl1pPr>
              <a:defRPr/>
            </a:lvl1pPr>
          </a:lstStyle>
          <a:p>
            <a:fld id="{441DAE7A-2AF8-44FB-A1F2-DA0A77221343}" type="slidenum">
              <a:rPr lang="tr-TR"/>
              <a:pPr/>
              <a:t>‹#›</a:t>
            </a:fld>
            <a:endParaRPr lang="tr-T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Başlık, Küçük Resim ve Metin">
    <p:spTree>
      <p:nvGrpSpPr>
        <p:cNvPr id="1" name=""/>
        <p:cNvGrpSpPr/>
        <p:nvPr/>
      </p:nvGrpSpPr>
      <p:grpSpPr>
        <a:xfrm>
          <a:off x="0" y="0"/>
          <a:ext cx="0" cy="0"/>
          <a:chOff x="0" y="0"/>
          <a:chExt cx="0" cy="0"/>
        </a:xfrm>
      </p:grpSpPr>
      <p:sp>
        <p:nvSpPr>
          <p:cNvPr id="2" name="1 Başlık"/>
          <p:cNvSpPr>
            <a:spLocks noGrp="1"/>
          </p:cNvSpPr>
          <p:nvPr>
            <p:ph type="title"/>
          </p:nvPr>
        </p:nvSpPr>
        <p:spPr>
          <a:xfrm>
            <a:off x="685800" y="768350"/>
            <a:ext cx="7772400" cy="1143000"/>
          </a:xfrm>
        </p:spPr>
        <p:txBody>
          <a:bodyPr/>
          <a:lstStyle/>
          <a:p>
            <a:r>
              <a:rPr lang="tr-TR" smtClean="0"/>
              <a:t>Asıl başlık stili için tıklatın</a:t>
            </a:r>
            <a:endParaRPr lang="tr-TR"/>
          </a:p>
        </p:txBody>
      </p:sp>
      <p:sp>
        <p:nvSpPr>
          <p:cNvPr id="3" name="2 Küçük Resim Yer Tutucusu"/>
          <p:cNvSpPr>
            <a:spLocks noGrp="1"/>
          </p:cNvSpPr>
          <p:nvPr>
            <p:ph type="clipArt" sz="half" idx="1"/>
          </p:nvPr>
        </p:nvSpPr>
        <p:spPr>
          <a:xfrm>
            <a:off x="685800" y="1981200"/>
            <a:ext cx="3810000" cy="4114800"/>
          </a:xfrm>
        </p:spPr>
        <p:txBody>
          <a:bodyPr/>
          <a:lstStyle/>
          <a:p>
            <a:endParaRPr lang="tr-TR"/>
          </a:p>
        </p:txBody>
      </p:sp>
      <p:sp>
        <p:nvSpPr>
          <p:cNvPr id="4" name="3 Metin Yer Tutucusu"/>
          <p:cNvSpPr>
            <a:spLocks noGrp="1"/>
          </p:cNvSpPr>
          <p:nvPr>
            <p:ph type="body" sz="half" idx="2"/>
          </p:nvPr>
        </p:nvSpPr>
        <p:spPr>
          <a:xfrm>
            <a:off x="4648200" y="1981200"/>
            <a:ext cx="381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a:xfrm>
            <a:off x="665163" y="6367463"/>
            <a:ext cx="1905000" cy="457200"/>
          </a:xfrm>
        </p:spPr>
        <p:txBody>
          <a:bodyPr/>
          <a:lstStyle>
            <a:lvl1pPr>
              <a:defRPr/>
            </a:lvl1pPr>
          </a:lstStyle>
          <a:p>
            <a:endParaRPr lang="tr-TR"/>
          </a:p>
        </p:txBody>
      </p:sp>
      <p:sp>
        <p:nvSpPr>
          <p:cNvPr id="6" name="5 Altbilgi Yer Tutucusu"/>
          <p:cNvSpPr>
            <a:spLocks noGrp="1"/>
          </p:cNvSpPr>
          <p:nvPr>
            <p:ph type="ftr" sz="quarter" idx="11"/>
          </p:nvPr>
        </p:nvSpPr>
        <p:spPr>
          <a:xfrm>
            <a:off x="3103563" y="6367463"/>
            <a:ext cx="2895600" cy="457200"/>
          </a:xfrm>
        </p:spPr>
        <p:txBody>
          <a:bodyPr/>
          <a:lstStyle>
            <a:lvl1pPr>
              <a:defRPr/>
            </a:lvl1pPr>
          </a:lstStyle>
          <a:p>
            <a:endParaRPr lang="tr-TR"/>
          </a:p>
        </p:txBody>
      </p:sp>
      <p:sp>
        <p:nvSpPr>
          <p:cNvPr id="7" name="6 Slayt Numarası Yer Tutucusu"/>
          <p:cNvSpPr>
            <a:spLocks noGrp="1"/>
          </p:cNvSpPr>
          <p:nvPr>
            <p:ph type="sldNum" sz="quarter" idx="12"/>
          </p:nvPr>
        </p:nvSpPr>
        <p:spPr>
          <a:xfrm>
            <a:off x="6532563" y="6367463"/>
            <a:ext cx="1905000" cy="457200"/>
          </a:xfrm>
        </p:spPr>
        <p:txBody>
          <a:bodyPr/>
          <a:lstStyle>
            <a:lvl1pPr>
              <a:defRPr/>
            </a:lvl1pPr>
          </a:lstStyle>
          <a:p>
            <a:fld id="{6F97B151-08B8-4758-95A0-FE539614955D}" type="slidenum">
              <a:rPr lang="tr-T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9125FCAC-9D13-4E55-872E-4BCDAD1F550F}" type="slidenum">
              <a:rPr lang="tr-T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8531F510-2708-4F57-89D2-CBAE5E6EE79A}" type="slidenum">
              <a:rPr lang="tr-T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51F0EEDD-613C-4A21-8947-171142117F14}" type="slidenum">
              <a:rPr lang="tr-T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endParaRPr lang="tr-TR"/>
          </a:p>
        </p:txBody>
      </p:sp>
      <p:sp>
        <p:nvSpPr>
          <p:cNvPr id="8" name="7 Altbilgi Yer Tutucusu"/>
          <p:cNvSpPr>
            <a:spLocks noGrp="1"/>
          </p:cNvSpPr>
          <p:nvPr>
            <p:ph type="ftr" sz="quarter" idx="11"/>
          </p:nvPr>
        </p:nvSpPr>
        <p:spPr/>
        <p:txBody>
          <a:bodyPr/>
          <a:lstStyle>
            <a:lvl1pPr>
              <a:defRPr/>
            </a:lvl1pPr>
          </a:lstStyle>
          <a:p>
            <a:endParaRPr lang="tr-TR"/>
          </a:p>
        </p:txBody>
      </p:sp>
      <p:sp>
        <p:nvSpPr>
          <p:cNvPr id="9" name="8 Slayt Numarası Yer Tutucusu"/>
          <p:cNvSpPr>
            <a:spLocks noGrp="1"/>
          </p:cNvSpPr>
          <p:nvPr>
            <p:ph type="sldNum" sz="quarter" idx="12"/>
          </p:nvPr>
        </p:nvSpPr>
        <p:spPr/>
        <p:txBody>
          <a:bodyPr/>
          <a:lstStyle>
            <a:lvl1pPr>
              <a:defRPr/>
            </a:lvl1pPr>
          </a:lstStyle>
          <a:p>
            <a:fld id="{53566B63-A972-4480-88E2-E5C33FC288F3}" type="slidenum">
              <a:rPr lang="tr-T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endParaRPr lang="tr-TR"/>
          </a:p>
        </p:txBody>
      </p:sp>
      <p:sp>
        <p:nvSpPr>
          <p:cNvPr id="4" name="3 Altbilgi Yer Tutucusu"/>
          <p:cNvSpPr>
            <a:spLocks noGrp="1"/>
          </p:cNvSpPr>
          <p:nvPr>
            <p:ph type="ftr" sz="quarter" idx="11"/>
          </p:nvPr>
        </p:nvSpPr>
        <p:spPr/>
        <p:txBody>
          <a:bodyPr/>
          <a:lstStyle>
            <a:lvl1pPr>
              <a:defRPr/>
            </a:lvl1pPr>
          </a:lstStyle>
          <a:p>
            <a:endParaRPr lang="tr-TR"/>
          </a:p>
        </p:txBody>
      </p:sp>
      <p:sp>
        <p:nvSpPr>
          <p:cNvPr id="5" name="4 Slayt Numarası Yer Tutucusu"/>
          <p:cNvSpPr>
            <a:spLocks noGrp="1"/>
          </p:cNvSpPr>
          <p:nvPr>
            <p:ph type="sldNum" sz="quarter" idx="12"/>
          </p:nvPr>
        </p:nvSpPr>
        <p:spPr/>
        <p:txBody>
          <a:bodyPr/>
          <a:lstStyle>
            <a:lvl1pPr>
              <a:defRPr/>
            </a:lvl1pPr>
          </a:lstStyle>
          <a:p>
            <a:fld id="{E081BCAF-41E9-44A8-9C11-D6DB52F12AA1}" type="slidenum">
              <a:rPr lang="tr-T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endParaRPr lang="tr-TR"/>
          </a:p>
        </p:txBody>
      </p:sp>
      <p:sp>
        <p:nvSpPr>
          <p:cNvPr id="3" name="2 Altbilgi Yer Tutucusu"/>
          <p:cNvSpPr>
            <a:spLocks noGrp="1"/>
          </p:cNvSpPr>
          <p:nvPr>
            <p:ph type="ftr" sz="quarter" idx="11"/>
          </p:nvPr>
        </p:nvSpPr>
        <p:spPr/>
        <p:txBody>
          <a:bodyPr/>
          <a:lstStyle>
            <a:lvl1pPr>
              <a:defRPr/>
            </a:lvl1pPr>
          </a:lstStyle>
          <a:p>
            <a:endParaRPr lang="tr-TR"/>
          </a:p>
        </p:txBody>
      </p:sp>
      <p:sp>
        <p:nvSpPr>
          <p:cNvPr id="4" name="3 Slayt Numarası Yer Tutucusu"/>
          <p:cNvSpPr>
            <a:spLocks noGrp="1"/>
          </p:cNvSpPr>
          <p:nvPr>
            <p:ph type="sldNum" sz="quarter" idx="12"/>
          </p:nvPr>
        </p:nvSpPr>
        <p:spPr/>
        <p:txBody>
          <a:bodyPr/>
          <a:lstStyle>
            <a:lvl1pPr>
              <a:defRPr/>
            </a:lvl1pPr>
          </a:lstStyle>
          <a:p>
            <a:fld id="{D6B7514C-D18E-453D-81E5-68B1C22D94FF}" type="slidenum">
              <a:rPr lang="tr-T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D82C21B7-95BF-4858-AC2E-C3FC9515B77D}" type="slidenum">
              <a:rPr lang="tr-T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0BF47CF6-4EC1-4515-BEAE-EB574846CF94}" type="slidenum">
              <a:rPr lang="tr-T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20"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19" Type="http://schemas.openxmlformats.org/officeDocument/2006/relationships/image" Target="../media/image5.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cstate="print"/>
          <a:srcRect/>
          <a:tile tx="0" ty="0" sx="100000" sy="100000" flip="none" algn="tl"/>
        </a:blipFill>
        <a:effectLst/>
      </p:bgPr>
    </p:bg>
    <p:spTree>
      <p:nvGrpSpPr>
        <p:cNvPr id="1" name=""/>
        <p:cNvGrpSpPr/>
        <p:nvPr/>
      </p:nvGrpSpPr>
      <p:grpSpPr>
        <a:xfrm>
          <a:off x="0" y="0"/>
          <a:ext cx="0" cy="0"/>
          <a:chOff x="0" y="0"/>
          <a:chExt cx="0" cy="0"/>
        </a:xfrm>
      </p:grpSpPr>
      <p:grpSp>
        <p:nvGrpSpPr>
          <p:cNvPr id="206850" name="Group 2"/>
          <p:cNvGrpSpPr>
            <a:grpSpLocks/>
          </p:cNvGrpSpPr>
          <p:nvPr/>
        </p:nvGrpSpPr>
        <p:grpSpPr bwMode="auto">
          <a:xfrm>
            <a:off x="0" y="0"/>
            <a:ext cx="9156700" cy="757238"/>
            <a:chOff x="0" y="0"/>
            <a:chExt cx="5768" cy="477"/>
          </a:xfrm>
        </p:grpSpPr>
        <p:sp>
          <p:nvSpPr>
            <p:cNvPr id="206851" name="Freeform 3"/>
            <p:cNvSpPr>
              <a:spLocks/>
            </p:cNvSpPr>
            <p:nvPr userDrawn="1"/>
          </p:nvSpPr>
          <p:spPr bwMode="auto">
            <a:xfrm>
              <a:off x="5" y="0"/>
              <a:ext cx="5763" cy="477"/>
            </a:xfrm>
            <a:custGeom>
              <a:avLst/>
              <a:gdLst/>
              <a:ahLst/>
              <a:cxnLst>
                <a:cxn ang="0">
                  <a:pos x="0" y="450"/>
                </a:cxn>
                <a:cxn ang="0">
                  <a:pos x="3" y="0"/>
                </a:cxn>
                <a:cxn ang="0">
                  <a:pos x="5763" y="0"/>
                </a:cxn>
                <a:cxn ang="0">
                  <a:pos x="5763" y="465"/>
                </a:cxn>
                <a:cxn ang="0">
                  <a:pos x="4821" y="477"/>
                </a:cxn>
                <a:cxn ang="0">
                  <a:pos x="4326" y="447"/>
                </a:cxn>
                <a:cxn ang="0">
                  <a:pos x="3783" y="465"/>
                </a:cxn>
                <a:cxn ang="0">
                  <a:pos x="3417" y="456"/>
                </a:cxn>
                <a:cxn ang="0">
                  <a:pos x="2973" y="459"/>
                </a:cxn>
                <a:cxn ang="0">
                  <a:pos x="2451" y="453"/>
                </a:cxn>
                <a:cxn ang="0">
                  <a:pos x="2289" y="441"/>
                </a:cxn>
                <a:cxn ang="0">
                  <a:pos x="2010" y="453"/>
                </a:cxn>
                <a:cxn ang="0">
                  <a:pos x="1827" y="450"/>
                </a:cxn>
                <a:cxn ang="0">
                  <a:pos x="1215" y="465"/>
                </a:cxn>
                <a:cxn ang="0">
                  <a:pos x="660" y="456"/>
                </a:cxn>
                <a:cxn ang="0">
                  <a:pos x="0" y="450"/>
                </a:cxn>
              </a:cxnLst>
              <a:rect l="0" t="0" r="r" b="b"/>
              <a:pathLst>
                <a:path w="5763" h="477">
                  <a:moveTo>
                    <a:pt x="0" y="450"/>
                  </a:moveTo>
                  <a:lnTo>
                    <a:pt x="3" y="0"/>
                  </a:lnTo>
                  <a:lnTo>
                    <a:pt x="5763" y="0"/>
                  </a:lnTo>
                  <a:lnTo>
                    <a:pt x="5763" y="465"/>
                  </a:lnTo>
                  <a:lnTo>
                    <a:pt x="4821" y="477"/>
                  </a:lnTo>
                  <a:lnTo>
                    <a:pt x="4326" y="447"/>
                  </a:lnTo>
                  <a:lnTo>
                    <a:pt x="3783" y="465"/>
                  </a:lnTo>
                  <a:lnTo>
                    <a:pt x="3417" y="456"/>
                  </a:lnTo>
                  <a:lnTo>
                    <a:pt x="2973" y="459"/>
                  </a:lnTo>
                  <a:lnTo>
                    <a:pt x="2451" y="453"/>
                  </a:lnTo>
                  <a:lnTo>
                    <a:pt x="2289" y="441"/>
                  </a:lnTo>
                  <a:lnTo>
                    <a:pt x="2010" y="453"/>
                  </a:lnTo>
                  <a:lnTo>
                    <a:pt x="1827" y="450"/>
                  </a:lnTo>
                  <a:lnTo>
                    <a:pt x="1215" y="465"/>
                  </a:lnTo>
                  <a:lnTo>
                    <a:pt x="660" y="456"/>
                  </a:lnTo>
                  <a:lnTo>
                    <a:pt x="0" y="450"/>
                  </a:lnTo>
                  <a:close/>
                </a:path>
              </a:pathLst>
            </a:custGeom>
            <a:solidFill>
              <a:schemeClr val="accent2">
                <a:alpha val="50000"/>
              </a:schemeClr>
            </a:solidFill>
            <a:ln w="9525" cap="flat" cmpd="sng">
              <a:noFill/>
              <a:prstDash val="solid"/>
              <a:round/>
              <a:headEnd/>
              <a:tailEnd/>
            </a:ln>
            <a:effectLst/>
          </p:spPr>
          <p:txBody>
            <a:bodyPr wrap="none" anchor="ctr"/>
            <a:lstStyle/>
            <a:p>
              <a:endParaRPr lang="tr-TR"/>
            </a:p>
          </p:txBody>
        </p:sp>
        <p:sp>
          <p:nvSpPr>
            <p:cNvPr id="206852" name="Freeform 4"/>
            <p:cNvSpPr>
              <a:spLocks/>
            </p:cNvSpPr>
            <p:nvPr userDrawn="1"/>
          </p:nvSpPr>
          <p:spPr bwMode="auto">
            <a:xfrm>
              <a:off x="0" y="98"/>
              <a:ext cx="256" cy="253"/>
            </a:xfrm>
            <a:custGeom>
              <a:avLst/>
              <a:gdLst/>
              <a:ahLst/>
              <a:cxnLst>
                <a:cxn ang="0">
                  <a:pos x="8" y="190"/>
                </a:cxn>
                <a:cxn ang="0">
                  <a:pos x="71" y="115"/>
                </a:cxn>
                <a:cxn ang="0">
                  <a:pos x="203" y="16"/>
                </a:cxn>
                <a:cxn ang="0">
                  <a:pos x="251" y="19"/>
                </a:cxn>
                <a:cxn ang="0">
                  <a:pos x="236" y="46"/>
                </a:cxn>
                <a:cxn ang="0">
                  <a:pos x="176" y="82"/>
                </a:cxn>
                <a:cxn ang="0">
                  <a:pos x="92" y="154"/>
                </a:cxn>
                <a:cxn ang="0">
                  <a:pos x="23" y="247"/>
                </a:cxn>
                <a:cxn ang="0">
                  <a:pos x="8" y="190"/>
                </a:cxn>
              </a:cxnLst>
              <a:rect l="0" t="0" r="r" b="b"/>
              <a:pathLst>
                <a:path w="256" h="253">
                  <a:moveTo>
                    <a:pt x="8" y="190"/>
                  </a:moveTo>
                  <a:cubicBezTo>
                    <a:pt x="16" y="168"/>
                    <a:pt x="38" y="144"/>
                    <a:pt x="71" y="115"/>
                  </a:cubicBezTo>
                  <a:cubicBezTo>
                    <a:pt x="104" y="86"/>
                    <a:pt x="173" y="32"/>
                    <a:pt x="203" y="16"/>
                  </a:cubicBezTo>
                  <a:cubicBezTo>
                    <a:pt x="233" y="0"/>
                    <a:pt x="246" y="14"/>
                    <a:pt x="251" y="19"/>
                  </a:cubicBezTo>
                  <a:cubicBezTo>
                    <a:pt x="256" y="24"/>
                    <a:pt x="249" y="35"/>
                    <a:pt x="236" y="46"/>
                  </a:cubicBezTo>
                  <a:cubicBezTo>
                    <a:pt x="223" y="57"/>
                    <a:pt x="200" y="64"/>
                    <a:pt x="176" y="82"/>
                  </a:cubicBezTo>
                  <a:cubicBezTo>
                    <a:pt x="152" y="100"/>
                    <a:pt x="118" y="126"/>
                    <a:pt x="92" y="154"/>
                  </a:cubicBezTo>
                  <a:cubicBezTo>
                    <a:pt x="66" y="182"/>
                    <a:pt x="36" y="241"/>
                    <a:pt x="23" y="247"/>
                  </a:cubicBezTo>
                  <a:cubicBezTo>
                    <a:pt x="10" y="253"/>
                    <a:pt x="0" y="212"/>
                    <a:pt x="8" y="190"/>
                  </a:cubicBezTo>
                  <a:close/>
                </a:path>
              </a:pathLst>
            </a:custGeom>
            <a:gradFill rotWithShape="0">
              <a:gsLst>
                <a:gs pos="0">
                  <a:schemeClr val="accent2"/>
                </a:gs>
                <a:gs pos="100000">
                  <a:schemeClr val="bg2"/>
                </a:gs>
              </a:gsLst>
              <a:lin ang="18900000" scaled="1"/>
            </a:gradFill>
            <a:ln w="9525">
              <a:noFill/>
              <a:round/>
              <a:headEnd/>
              <a:tailEnd/>
            </a:ln>
            <a:effectLst/>
          </p:spPr>
          <p:txBody>
            <a:bodyPr wrap="none" anchor="ctr"/>
            <a:lstStyle/>
            <a:p>
              <a:endParaRPr lang="tr-TR"/>
            </a:p>
          </p:txBody>
        </p:sp>
        <p:sp>
          <p:nvSpPr>
            <p:cNvPr id="206853" name="Freeform 5"/>
            <p:cNvSpPr>
              <a:spLocks/>
            </p:cNvSpPr>
            <p:nvPr userDrawn="1"/>
          </p:nvSpPr>
          <p:spPr bwMode="auto">
            <a:xfrm>
              <a:off x="56" y="0"/>
              <a:ext cx="708" cy="459"/>
            </a:xfrm>
            <a:custGeom>
              <a:avLst/>
              <a:gdLst/>
              <a:ahLst/>
              <a:cxnLst>
                <a:cxn ang="0">
                  <a:pos x="0" y="432"/>
                </a:cxn>
                <a:cxn ang="0">
                  <a:pos x="0" y="453"/>
                </a:cxn>
                <a:cxn ang="0">
                  <a:pos x="72" y="324"/>
                </a:cxn>
                <a:cxn ang="0">
                  <a:pos x="198" y="201"/>
                </a:cxn>
                <a:cxn ang="0">
                  <a:pos x="366" y="102"/>
                </a:cxn>
                <a:cxn ang="0">
                  <a:pos x="531" y="36"/>
                </a:cxn>
                <a:cxn ang="0">
                  <a:pos x="609" y="0"/>
                </a:cxn>
                <a:cxn ang="0">
                  <a:pos x="708" y="3"/>
                </a:cxn>
                <a:cxn ang="0">
                  <a:pos x="591" y="66"/>
                </a:cxn>
                <a:cxn ang="0">
                  <a:pos x="417" y="126"/>
                </a:cxn>
                <a:cxn ang="0">
                  <a:pos x="237" y="231"/>
                </a:cxn>
                <a:cxn ang="0">
                  <a:pos x="117" y="345"/>
                </a:cxn>
                <a:cxn ang="0">
                  <a:pos x="51" y="459"/>
                </a:cxn>
                <a:cxn ang="0">
                  <a:pos x="0" y="453"/>
                </a:cxn>
              </a:cxnLst>
              <a:rect l="0" t="0" r="r" b="b"/>
              <a:pathLst>
                <a:path w="708" h="459">
                  <a:moveTo>
                    <a:pt x="0" y="432"/>
                  </a:moveTo>
                  <a:lnTo>
                    <a:pt x="0" y="453"/>
                  </a:lnTo>
                  <a:cubicBezTo>
                    <a:pt x="12" y="435"/>
                    <a:pt x="39" y="366"/>
                    <a:pt x="72" y="324"/>
                  </a:cubicBezTo>
                  <a:cubicBezTo>
                    <a:pt x="105" y="282"/>
                    <a:pt x="149" y="238"/>
                    <a:pt x="198" y="201"/>
                  </a:cubicBezTo>
                  <a:cubicBezTo>
                    <a:pt x="247" y="164"/>
                    <a:pt x="311" y="129"/>
                    <a:pt x="366" y="102"/>
                  </a:cubicBezTo>
                  <a:cubicBezTo>
                    <a:pt x="421" y="75"/>
                    <a:pt x="490" y="53"/>
                    <a:pt x="531" y="36"/>
                  </a:cubicBezTo>
                  <a:cubicBezTo>
                    <a:pt x="572" y="19"/>
                    <a:pt x="580" y="5"/>
                    <a:pt x="609" y="0"/>
                  </a:cubicBezTo>
                  <a:lnTo>
                    <a:pt x="708" y="3"/>
                  </a:lnTo>
                  <a:cubicBezTo>
                    <a:pt x="705" y="14"/>
                    <a:pt x="640" y="45"/>
                    <a:pt x="591" y="66"/>
                  </a:cubicBezTo>
                  <a:cubicBezTo>
                    <a:pt x="542" y="87"/>
                    <a:pt x="476" y="98"/>
                    <a:pt x="417" y="126"/>
                  </a:cubicBezTo>
                  <a:cubicBezTo>
                    <a:pt x="358" y="154"/>
                    <a:pt x="287" y="195"/>
                    <a:pt x="237" y="231"/>
                  </a:cubicBezTo>
                  <a:cubicBezTo>
                    <a:pt x="187" y="267"/>
                    <a:pt x="148" y="307"/>
                    <a:pt x="117" y="345"/>
                  </a:cubicBezTo>
                  <a:cubicBezTo>
                    <a:pt x="86" y="383"/>
                    <a:pt x="70" y="441"/>
                    <a:pt x="51" y="459"/>
                  </a:cubicBezTo>
                  <a:lnTo>
                    <a:pt x="0" y="453"/>
                  </a:lnTo>
                </a:path>
              </a:pathLst>
            </a:custGeom>
            <a:gradFill rotWithShape="0">
              <a:gsLst>
                <a:gs pos="0">
                  <a:schemeClr val="bg2"/>
                </a:gs>
                <a:gs pos="50000">
                  <a:schemeClr val="accent2"/>
                </a:gs>
                <a:gs pos="100000">
                  <a:schemeClr val="bg2"/>
                </a:gs>
              </a:gsLst>
              <a:lin ang="5400000" scaled="1"/>
            </a:gradFill>
            <a:ln w="9525" cap="flat" cmpd="sng">
              <a:noFill/>
              <a:prstDash val="solid"/>
              <a:round/>
              <a:headEnd type="none" w="med" len="med"/>
              <a:tailEnd type="none" w="med" len="med"/>
            </a:ln>
            <a:effectLst/>
          </p:spPr>
          <p:txBody>
            <a:bodyPr wrap="none" anchor="ctr"/>
            <a:lstStyle/>
            <a:p>
              <a:endParaRPr lang="tr-TR"/>
            </a:p>
          </p:txBody>
        </p:sp>
        <p:sp>
          <p:nvSpPr>
            <p:cNvPr id="206854" name="Freeform 6"/>
            <p:cNvSpPr>
              <a:spLocks/>
            </p:cNvSpPr>
            <p:nvPr userDrawn="1"/>
          </p:nvSpPr>
          <p:spPr bwMode="auto">
            <a:xfrm>
              <a:off x="131" y="269"/>
              <a:ext cx="251" cy="194"/>
            </a:xfrm>
            <a:custGeom>
              <a:avLst/>
              <a:gdLst/>
              <a:ahLst/>
              <a:cxnLst>
                <a:cxn ang="0">
                  <a:pos x="21" y="163"/>
                </a:cxn>
                <a:cxn ang="0">
                  <a:pos x="9" y="184"/>
                </a:cxn>
                <a:cxn ang="0">
                  <a:pos x="75" y="103"/>
                </a:cxn>
                <a:cxn ang="0">
                  <a:pos x="165" y="28"/>
                </a:cxn>
                <a:cxn ang="0">
                  <a:pos x="207" y="7"/>
                </a:cxn>
                <a:cxn ang="0">
                  <a:pos x="246" y="4"/>
                </a:cxn>
                <a:cxn ang="0">
                  <a:pos x="237" y="34"/>
                </a:cxn>
                <a:cxn ang="0">
                  <a:pos x="183" y="61"/>
                </a:cxn>
                <a:cxn ang="0">
                  <a:pos x="108" y="124"/>
                </a:cxn>
                <a:cxn ang="0">
                  <a:pos x="54" y="190"/>
                </a:cxn>
                <a:cxn ang="0">
                  <a:pos x="6" y="184"/>
                </a:cxn>
              </a:cxnLst>
              <a:rect l="0" t="0" r="r" b="b"/>
              <a:pathLst>
                <a:path w="251" h="194">
                  <a:moveTo>
                    <a:pt x="21" y="163"/>
                  </a:moveTo>
                  <a:cubicBezTo>
                    <a:pt x="10" y="178"/>
                    <a:pt x="0" y="194"/>
                    <a:pt x="9" y="184"/>
                  </a:cubicBezTo>
                  <a:cubicBezTo>
                    <a:pt x="18" y="174"/>
                    <a:pt x="49" y="129"/>
                    <a:pt x="75" y="103"/>
                  </a:cubicBezTo>
                  <a:cubicBezTo>
                    <a:pt x="101" y="77"/>
                    <a:pt x="143" y="44"/>
                    <a:pt x="165" y="28"/>
                  </a:cubicBezTo>
                  <a:cubicBezTo>
                    <a:pt x="187" y="12"/>
                    <a:pt x="194" y="11"/>
                    <a:pt x="207" y="7"/>
                  </a:cubicBezTo>
                  <a:cubicBezTo>
                    <a:pt x="220" y="3"/>
                    <a:pt x="241" y="0"/>
                    <a:pt x="246" y="4"/>
                  </a:cubicBezTo>
                  <a:cubicBezTo>
                    <a:pt x="251" y="8"/>
                    <a:pt x="247" y="25"/>
                    <a:pt x="237" y="34"/>
                  </a:cubicBezTo>
                  <a:cubicBezTo>
                    <a:pt x="227" y="43"/>
                    <a:pt x="204" y="46"/>
                    <a:pt x="183" y="61"/>
                  </a:cubicBezTo>
                  <a:cubicBezTo>
                    <a:pt x="162" y="76"/>
                    <a:pt x="129" y="103"/>
                    <a:pt x="108" y="124"/>
                  </a:cubicBezTo>
                  <a:cubicBezTo>
                    <a:pt x="87" y="145"/>
                    <a:pt x="71" y="180"/>
                    <a:pt x="54" y="190"/>
                  </a:cubicBezTo>
                  <a:lnTo>
                    <a:pt x="6" y="184"/>
                  </a:lnTo>
                </a:path>
              </a:pathLst>
            </a:custGeom>
            <a:gradFill rotWithShape="0">
              <a:gsLst>
                <a:gs pos="0">
                  <a:schemeClr val="accent2"/>
                </a:gs>
                <a:gs pos="100000">
                  <a:schemeClr val="bg2"/>
                </a:gs>
              </a:gsLst>
              <a:lin ang="18900000" scaled="1"/>
            </a:gradFill>
            <a:ln w="9525" cap="flat" cmpd="sng">
              <a:noFill/>
              <a:prstDash val="solid"/>
              <a:round/>
              <a:headEnd type="none" w="med" len="med"/>
              <a:tailEnd type="none" w="med" len="med"/>
            </a:ln>
            <a:effectLst/>
          </p:spPr>
          <p:txBody>
            <a:bodyPr wrap="none" anchor="ctr"/>
            <a:lstStyle/>
            <a:p>
              <a:endParaRPr lang="tr-TR"/>
            </a:p>
          </p:txBody>
        </p:sp>
        <p:sp>
          <p:nvSpPr>
            <p:cNvPr id="206855" name="Freeform 7"/>
            <p:cNvSpPr>
              <a:spLocks/>
            </p:cNvSpPr>
            <p:nvPr userDrawn="1"/>
          </p:nvSpPr>
          <p:spPr bwMode="auto">
            <a:xfrm>
              <a:off x="341" y="0"/>
              <a:ext cx="159" cy="72"/>
            </a:xfrm>
            <a:custGeom>
              <a:avLst/>
              <a:gdLst/>
              <a:ahLst/>
              <a:cxnLst>
                <a:cxn ang="0">
                  <a:pos x="99" y="0"/>
                </a:cxn>
                <a:cxn ang="0">
                  <a:pos x="15" y="36"/>
                </a:cxn>
                <a:cxn ang="0">
                  <a:pos x="6" y="60"/>
                </a:cxn>
                <a:cxn ang="0">
                  <a:pos x="36" y="69"/>
                </a:cxn>
                <a:cxn ang="0">
                  <a:pos x="87" y="42"/>
                </a:cxn>
                <a:cxn ang="0">
                  <a:pos x="159" y="0"/>
                </a:cxn>
                <a:cxn ang="0">
                  <a:pos x="99" y="0"/>
                </a:cxn>
              </a:cxnLst>
              <a:rect l="0" t="0" r="r" b="b"/>
              <a:pathLst>
                <a:path w="159" h="72">
                  <a:moveTo>
                    <a:pt x="99" y="0"/>
                  </a:moveTo>
                  <a:cubicBezTo>
                    <a:pt x="75" y="6"/>
                    <a:pt x="30" y="26"/>
                    <a:pt x="15" y="36"/>
                  </a:cubicBezTo>
                  <a:cubicBezTo>
                    <a:pt x="0" y="46"/>
                    <a:pt x="3" y="55"/>
                    <a:pt x="6" y="60"/>
                  </a:cubicBezTo>
                  <a:cubicBezTo>
                    <a:pt x="9" y="65"/>
                    <a:pt x="23" y="72"/>
                    <a:pt x="36" y="69"/>
                  </a:cubicBezTo>
                  <a:cubicBezTo>
                    <a:pt x="49" y="66"/>
                    <a:pt x="67" y="53"/>
                    <a:pt x="87" y="42"/>
                  </a:cubicBezTo>
                  <a:cubicBezTo>
                    <a:pt x="107" y="31"/>
                    <a:pt x="158" y="6"/>
                    <a:pt x="159" y="0"/>
                  </a:cubicBezTo>
                  <a:lnTo>
                    <a:pt x="99" y="0"/>
                  </a:lnTo>
                  <a:close/>
                </a:path>
              </a:pathLst>
            </a:custGeom>
            <a:gradFill rotWithShape="0">
              <a:gsLst>
                <a:gs pos="0">
                  <a:schemeClr val="accent2"/>
                </a:gs>
                <a:gs pos="100000">
                  <a:schemeClr val="bg2"/>
                </a:gs>
              </a:gsLst>
              <a:lin ang="18900000" scaled="1"/>
            </a:gradFill>
            <a:ln w="9525" cap="flat" cmpd="sng">
              <a:noFill/>
              <a:prstDash val="solid"/>
              <a:round/>
              <a:headEnd type="none" w="med" len="med"/>
              <a:tailEnd type="none" w="med" len="med"/>
            </a:ln>
            <a:effectLst/>
          </p:spPr>
          <p:txBody>
            <a:bodyPr wrap="none" anchor="ctr"/>
            <a:lstStyle/>
            <a:p>
              <a:endParaRPr lang="tr-TR"/>
            </a:p>
          </p:txBody>
        </p:sp>
        <p:sp>
          <p:nvSpPr>
            <p:cNvPr id="206856" name="Freeform 8"/>
            <p:cNvSpPr>
              <a:spLocks/>
            </p:cNvSpPr>
            <p:nvPr userDrawn="1"/>
          </p:nvSpPr>
          <p:spPr bwMode="auto">
            <a:xfrm>
              <a:off x="488" y="0"/>
              <a:ext cx="455" cy="216"/>
            </a:xfrm>
            <a:custGeom>
              <a:avLst/>
              <a:gdLst/>
              <a:ahLst/>
              <a:cxnLst>
                <a:cxn ang="0">
                  <a:pos x="395" y="0"/>
                </a:cxn>
                <a:cxn ang="0">
                  <a:pos x="338" y="48"/>
                </a:cxn>
                <a:cxn ang="0">
                  <a:pos x="242" y="102"/>
                </a:cxn>
                <a:cxn ang="0">
                  <a:pos x="104" y="147"/>
                </a:cxn>
                <a:cxn ang="0">
                  <a:pos x="35" y="168"/>
                </a:cxn>
                <a:cxn ang="0">
                  <a:pos x="8" y="192"/>
                </a:cxn>
                <a:cxn ang="0">
                  <a:pos x="8" y="213"/>
                </a:cxn>
                <a:cxn ang="0">
                  <a:pos x="59" y="213"/>
                </a:cxn>
                <a:cxn ang="0">
                  <a:pos x="86" y="192"/>
                </a:cxn>
                <a:cxn ang="0">
                  <a:pos x="173" y="159"/>
                </a:cxn>
                <a:cxn ang="0">
                  <a:pos x="299" y="126"/>
                </a:cxn>
                <a:cxn ang="0">
                  <a:pos x="392" y="72"/>
                </a:cxn>
                <a:cxn ang="0">
                  <a:pos x="455" y="0"/>
                </a:cxn>
                <a:cxn ang="0">
                  <a:pos x="395" y="0"/>
                </a:cxn>
              </a:cxnLst>
              <a:rect l="0" t="0" r="r" b="b"/>
              <a:pathLst>
                <a:path w="455" h="216">
                  <a:moveTo>
                    <a:pt x="395" y="0"/>
                  </a:moveTo>
                  <a:cubicBezTo>
                    <a:pt x="376" y="8"/>
                    <a:pt x="364" y="31"/>
                    <a:pt x="338" y="48"/>
                  </a:cubicBezTo>
                  <a:cubicBezTo>
                    <a:pt x="312" y="65"/>
                    <a:pt x="281" y="86"/>
                    <a:pt x="242" y="102"/>
                  </a:cubicBezTo>
                  <a:cubicBezTo>
                    <a:pt x="203" y="118"/>
                    <a:pt x="138" y="136"/>
                    <a:pt x="104" y="147"/>
                  </a:cubicBezTo>
                  <a:cubicBezTo>
                    <a:pt x="70" y="158"/>
                    <a:pt x="51" y="161"/>
                    <a:pt x="35" y="168"/>
                  </a:cubicBezTo>
                  <a:cubicBezTo>
                    <a:pt x="19" y="175"/>
                    <a:pt x="12" y="185"/>
                    <a:pt x="8" y="192"/>
                  </a:cubicBezTo>
                  <a:cubicBezTo>
                    <a:pt x="4" y="199"/>
                    <a:pt x="0" y="210"/>
                    <a:pt x="8" y="213"/>
                  </a:cubicBezTo>
                  <a:cubicBezTo>
                    <a:pt x="16" y="216"/>
                    <a:pt x="46" y="216"/>
                    <a:pt x="59" y="213"/>
                  </a:cubicBezTo>
                  <a:cubicBezTo>
                    <a:pt x="72" y="210"/>
                    <a:pt x="67" y="201"/>
                    <a:pt x="86" y="192"/>
                  </a:cubicBezTo>
                  <a:cubicBezTo>
                    <a:pt x="105" y="183"/>
                    <a:pt x="138" y="170"/>
                    <a:pt x="173" y="159"/>
                  </a:cubicBezTo>
                  <a:cubicBezTo>
                    <a:pt x="208" y="148"/>
                    <a:pt x="263" y="140"/>
                    <a:pt x="299" y="126"/>
                  </a:cubicBezTo>
                  <a:cubicBezTo>
                    <a:pt x="335" y="112"/>
                    <a:pt x="366" y="93"/>
                    <a:pt x="392" y="72"/>
                  </a:cubicBezTo>
                  <a:cubicBezTo>
                    <a:pt x="418" y="51"/>
                    <a:pt x="454" y="12"/>
                    <a:pt x="455" y="0"/>
                  </a:cubicBezTo>
                  <a:lnTo>
                    <a:pt x="395" y="0"/>
                  </a:lnTo>
                  <a:close/>
                </a:path>
              </a:pathLst>
            </a:custGeom>
            <a:gradFill rotWithShape="0">
              <a:gsLst>
                <a:gs pos="0">
                  <a:schemeClr val="bg2"/>
                </a:gs>
                <a:gs pos="100000">
                  <a:schemeClr val="accent2"/>
                </a:gs>
              </a:gsLst>
              <a:lin ang="2700000" scaled="1"/>
            </a:gradFill>
            <a:ln w="9525" cap="flat" cmpd="sng">
              <a:noFill/>
              <a:prstDash val="solid"/>
              <a:round/>
              <a:headEnd type="none" w="med" len="med"/>
              <a:tailEnd type="none" w="med" len="med"/>
            </a:ln>
            <a:effectLst/>
          </p:spPr>
          <p:txBody>
            <a:bodyPr wrap="none" anchor="ctr"/>
            <a:lstStyle/>
            <a:p>
              <a:endParaRPr lang="tr-TR"/>
            </a:p>
          </p:txBody>
        </p:sp>
        <p:sp>
          <p:nvSpPr>
            <p:cNvPr id="206857" name="Freeform 9"/>
            <p:cNvSpPr>
              <a:spLocks/>
            </p:cNvSpPr>
            <p:nvPr userDrawn="1"/>
          </p:nvSpPr>
          <p:spPr bwMode="auto">
            <a:xfrm>
              <a:off x="1448" y="37"/>
              <a:ext cx="414" cy="108"/>
            </a:xfrm>
            <a:custGeom>
              <a:avLst/>
              <a:gdLst/>
              <a:ahLst/>
              <a:cxnLst>
                <a:cxn ang="0">
                  <a:pos x="0" y="11"/>
                </a:cxn>
                <a:cxn ang="0">
                  <a:pos x="24" y="11"/>
                </a:cxn>
                <a:cxn ang="0">
                  <a:pos x="156" y="2"/>
                </a:cxn>
                <a:cxn ang="0">
                  <a:pos x="288" y="23"/>
                </a:cxn>
                <a:cxn ang="0">
                  <a:pos x="384" y="53"/>
                </a:cxn>
                <a:cxn ang="0">
                  <a:pos x="411" y="74"/>
                </a:cxn>
                <a:cxn ang="0">
                  <a:pos x="405" y="104"/>
                </a:cxn>
                <a:cxn ang="0">
                  <a:pos x="363" y="101"/>
                </a:cxn>
                <a:cxn ang="0">
                  <a:pos x="294" y="77"/>
                </a:cxn>
                <a:cxn ang="0">
                  <a:pos x="174" y="50"/>
                </a:cxn>
                <a:cxn ang="0">
                  <a:pos x="72" y="62"/>
                </a:cxn>
                <a:cxn ang="0">
                  <a:pos x="36" y="59"/>
                </a:cxn>
                <a:cxn ang="0">
                  <a:pos x="0" y="11"/>
                </a:cxn>
              </a:cxnLst>
              <a:rect l="0" t="0" r="r" b="b"/>
              <a:pathLst>
                <a:path w="414" h="108">
                  <a:moveTo>
                    <a:pt x="0" y="11"/>
                  </a:moveTo>
                  <a:lnTo>
                    <a:pt x="24" y="11"/>
                  </a:lnTo>
                  <a:cubicBezTo>
                    <a:pt x="50" y="9"/>
                    <a:pt x="112" y="0"/>
                    <a:pt x="156" y="2"/>
                  </a:cubicBezTo>
                  <a:cubicBezTo>
                    <a:pt x="200" y="4"/>
                    <a:pt x="250" y="15"/>
                    <a:pt x="288" y="23"/>
                  </a:cubicBezTo>
                  <a:cubicBezTo>
                    <a:pt x="326" y="31"/>
                    <a:pt x="363" y="44"/>
                    <a:pt x="384" y="53"/>
                  </a:cubicBezTo>
                  <a:cubicBezTo>
                    <a:pt x="405" y="62"/>
                    <a:pt x="408" y="66"/>
                    <a:pt x="411" y="74"/>
                  </a:cubicBezTo>
                  <a:cubicBezTo>
                    <a:pt x="414" y="82"/>
                    <a:pt x="413" y="100"/>
                    <a:pt x="405" y="104"/>
                  </a:cubicBezTo>
                  <a:cubicBezTo>
                    <a:pt x="397" y="108"/>
                    <a:pt x="381" y="105"/>
                    <a:pt x="363" y="101"/>
                  </a:cubicBezTo>
                  <a:cubicBezTo>
                    <a:pt x="345" y="97"/>
                    <a:pt x="325" y="85"/>
                    <a:pt x="294" y="77"/>
                  </a:cubicBezTo>
                  <a:cubicBezTo>
                    <a:pt x="263" y="69"/>
                    <a:pt x="211" y="53"/>
                    <a:pt x="174" y="50"/>
                  </a:cubicBezTo>
                  <a:cubicBezTo>
                    <a:pt x="137" y="47"/>
                    <a:pt x="95" y="61"/>
                    <a:pt x="72" y="62"/>
                  </a:cubicBezTo>
                  <a:cubicBezTo>
                    <a:pt x="49" y="63"/>
                    <a:pt x="48" y="66"/>
                    <a:pt x="36" y="59"/>
                  </a:cubicBezTo>
                  <a:cubicBezTo>
                    <a:pt x="24" y="52"/>
                    <a:pt x="13" y="36"/>
                    <a:pt x="0" y="11"/>
                  </a:cubicBezTo>
                  <a:close/>
                </a:path>
              </a:pathLst>
            </a:custGeom>
            <a:gradFill rotWithShape="0">
              <a:gsLst>
                <a:gs pos="0">
                  <a:schemeClr val="accent2"/>
                </a:gs>
                <a:gs pos="100000">
                  <a:schemeClr val="bg2"/>
                </a:gs>
              </a:gsLst>
              <a:lin ang="0" scaled="1"/>
            </a:gradFill>
            <a:ln w="9525" cap="flat" cmpd="sng">
              <a:noFill/>
              <a:prstDash val="solid"/>
              <a:round/>
              <a:headEnd type="none" w="med" len="med"/>
              <a:tailEnd type="none" w="med" len="med"/>
            </a:ln>
            <a:effectLst/>
          </p:spPr>
          <p:txBody>
            <a:bodyPr wrap="none" anchor="ctr"/>
            <a:lstStyle/>
            <a:p>
              <a:endParaRPr lang="tr-TR"/>
            </a:p>
          </p:txBody>
        </p:sp>
        <p:sp>
          <p:nvSpPr>
            <p:cNvPr id="206858" name="Freeform 10"/>
            <p:cNvSpPr>
              <a:spLocks/>
            </p:cNvSpPr>
            <p:nvPr userDrawn="1"/>
          </p:nvSpPr>
          <p:spPr bwMode="auto">
            <a:xfrm>
              <a:off x="1790" y="0"/>
              <a:ext cx="520" cy="225"/>
            </a:xfrm>
            <a:custGeom>
              <a:avLst/>
              <a:gdLst/>
              <a:ahLst/>
              <a:cxnLst>
                <a:cxn ang="0">
                  <a:pos x="42" y="0"/>
                </a:cxn>
                <a:cxn ang="0">
                  <a:pos x="12" y="24"/>
                </a:cxn>
                <a:cxn ang="0">
                  <a:pos x="114" y="54"/>
                </a:cxn>
                <a:cxn ang="0">
                  <a:pos x="240" y="117"/>
                </a:cxn>
                <a:cxn ang="0">
                  <a:pos x="333" y="153"/>
                </a:cxn>
                <a:cxn ang="0">
                  <a:pos x="438" y="219"/>
                </a:cxn>
                <a:cxn ang="0">
                  <a:pos x="426" y="192"/>
                </a:cxn>
                <a:cxn ang="0">
                  <a:pos x="441" y="180"/>
                </a:cxn>
                <a:cxn ang="0">
                  <a:pos x="519" y="216"/>
                </a:cxn>
                <a:cxn ang="0">
                  <a:pos x="450" y="162"/>
                </a:cxn>
                <a:cxn ang="0">
                  <a:pos x="381" y="135"/>
                </a:cxn>
                <a:cxn ang="0">
                  <a:pos x="285" y="84"/>
                </a:cxn>
                <a:cxn ang="0">
                  <a:pos x="186" y="18"/>
                </a:cxn>
                <a:cxn ang="0">
                  <a:pos x="123" y="0"/>
                </a:cxn>
                <a:cxn ang="0">
                  <a:pos x="42" y="0"/>
                </a:cxn>
              </a:cxnLst>
              <a:rect l="0" t="0" r="r" b="b"/>
              <a:pathLst>
                <a:path w="520" h="225">
                  <a:moveTo>
                    <a:pt x="42" y="0"/>
                  </a:moveTo>
                  <a:cubicBezTo>
                    <a:pt x="24" y="4"/>
                    <a:pt x="0" y="15"/>
                    <a:pt x="12" y="24"/>
                  </a:cubicBezTo>
                  <a:cubicBezTo>
                    <a:pt x="24" y="33"/>
                    <a:pt x="76" y="39"/>
                    <a:pt x="114" y="54"/>
                  </a:cubicBezTo>
                  <a:cubicBezTo>
                    <a:pt x="152" y="69"/>
                    <a:pt x="203" y="100"/>
                    <a:pt x="240" y="117"/>
                  </a:cubicBezTo>
                  <a:cubicBezTo>
                    <a:pt x="277" y="134"/>
                    <a:pt x="300" y="136"/>
                    <a:pt x="333" y="153"/>
                  </a:cubicBezTo>
                  <a:cubicBezTo>
                    <a:pt x="366" y="170"/>
                    <a:pt x="423" y="213"/>
                    <a:pt x="438" y="219"/>
                  </a:cubicBezTo>
                  <a:cubicBezTo>
                    <a:pt x="453" y="225"/>
                    <a:pt x="426" y="198"/>
                    <a:pt x="426" y="192"/>
                  </a:cubicBezTo>
                  <a:cubicBezTo>
                    <a:pt x="426" y="186"/>
                    <a:pt x="426" y="176"/>
                    <a:pt x="441" y="180"/>
                  </a:cubicBezTo>
                  <a:cubicBezTo>
                    <a:pt x="456" y="184"/>
                    <a:pt x="518" y="219"/>
                    <a:pt x="519" y="216"/>
                  </a:cubicBezTo>
                  <a:cubicBezTo>
                    <a:pt x="520" y="213"/>
                    <a:pt x="473" y="176"/>
                    <a:pt x="450" y="162"/>
                  </a:cubicBezTo>
                  <a:cubicBezTo>
                    <a:pt x="427" y="148"/>
                    <a:pt x="408" y="148"/>
                    <a:pt x="381" y="135"/>
                  </a:cubicBezTo>
                  <a:cubicBezTo>
                    <a:pt x="354" y="122"/>
                    <a:pt x="318" y="104"/>
                    <a:pt x="285" y="84"/>
                  </a:cubicBezTo>
                  <a:cubicBezTo>
                    <a:pt x="252" y="64"/>
                    <a:pt x="213" y="32"/>
                    <a:pt x="186" y="18"/>
                  </a:cubicBezTo>
                  <a:cubicBezTo>
                    <a:pt x="159" y="4"/>
                    <a:pt x="147" y="2"/>
                    <a:pt x="123" y="0"/>
                  </a:cubicBezTo>
                  <a:lnTo>
                    <a:pt x="42" y="0"/>
                  </a:lnTo>
                  <a:close/>
                </a:path>
              </a:pathLst>
            </a:custGeom>
            <a:gradFill rotWithShape="0">
              <a:gsLst>
                <a:gs pos="0">
                  <a:schemeClr val="accent2"/>
                </a:gs>
                <a:gs pos="100000">
                  <a:schemeClr val="bg2"/>
                </a:gs>
              </a:gsLst>
              <a:lin ang="18900000" scaled="1"/>
            </a:gradFill>
            <a:ln w="9525" cap="flat" cmpd="sng">
              <a:noFill/>
              <a:prstDash val="solid"/>
              <a:round/>
              <a:headEnd type="none" w="med" len="med"/>
              <a:tailEnd type="none" w="med" len="med"/>
            </a:ln>
            <a:effectLst/>
          </p:spPr>
          <p:txBody>
            <a:bodyPr wrap="none" anchor="ctr"/>
            <a:lstStyle/>
            <a:p>
              <a:endParaRPr lang="tr-TR"/>
            </a:p>
          </p:txBody>
        </p:sp>
        <p:sp>
          <p:nvSpPr>
            <p:cNvPr id="206859" name="Freeform 11"/>
            <p:cNvSpPr>
              <a:spLocks/>
            </p:cNvSpPr>
            <p:nvPr userDrawn="1"/>
          </p:nvSpPr>
          <p:spPr bwMode="auto">
            <a:xfrm>
              <a:off x="1943" y="154"/>
              <a:ext cx="431" cy="233"/>
            </a:xfrm>
            <a:custGeom>
              <a:avLst/>
              <a:gdLst/>
              <a:ahLst/>
              <a:cxnLst>
                <a:cxn ang="0">
                  <a:pos x="6" y="38"/>
                </a:cxn>
                <a:cxn ang="0">
                  <a:pos x="9" y="20"/>
                </a:cxn>
                <a:cxn ang="0">
                  <a:pos x="42" y="2"/>
                </a:cxn>
                <a:cxn ang="0">
                  <a:pos x="90" y="35"/>
                </a:cxn>
                <a:cxn ang="0">
                  <a:pos x="189" y="89"/>
                </a:cxn>
                <a:cxn ang="0">
                  <a:pos x="288" y="140"/>
                </a:cxn>
                <a:cxn ang="0">
                  <a:pos x="375" y="176"/>
                </a:cxn>
                <a:cxn ang="0">
                  <a:pos x="396" y="176"/>
                </a:cxn>
                <a:cxn ang="0">
                  <a:pos x="429" y="212"/>
                </a:cxn>
                <a:cxn ang="0">
                  <a:pos x="408" y="233"/>
                </a:cxn>
                <a:cxn ang="0">
                  <a:pos x="333" y="212"/>
                </a:cxn>
                <a:cxn ang="0">
                  <a:pos x="186" y="143"/>
                </a:cxn>
                <a:cxn ang="0">
                  <a:pos x="48" y="68"/>
                </a:cxn>
                <a:cxn ang="0">
                  <a:pos x="6" y="38"/>
                </a:cxn>
              </a:cxnLst>
              <a:rect l="0" t="0" r="r" b="b"/>
              <a:pathLst>
                <a:path w="431" h="233">
                  <a:moveTo>
                    <a:pt x="6" y="38"/>
                  </a:moveTo>
                  <a:cubicBezTo>
                    <a:pt x="0" y="26"/>
                    <a:pt x="3" y="26"/>
                    <a:pt x="9" y="20"/>
                  </a:cubicBezTo>
                  <a:cubicBezTo>
                    <a:pt x="15" y="14"/>
                    <a:pt x="29" y="0"/>
                    <a:pt x="42" y="2"/>
                  </a:cubicBezTo>
                  <a:cubicBezTo>
                    <a:pt x="55" y="4"/>
                    <a:pt x="66" y="21"/>
                    <a:pt x="90" y="35"/>
                  </a:cubicBezTo>
                  <a:cubicBezTo>
                    <a:pt x="114" y="49"/>
                    <a:pt x="156" y="72"/>
                    <a:pt x="189" y="89"/>
                  </a:cubicBezTo>
                  <a:cubicBezTo>
                    <a:pt x="222" y="106"/>
                    <a:pt x="257" y="126"/>
                    <a:pt x="288" y="140"/>
                  </a:cubicBezTo>
                  <a:cubicBezTo>
                    <a:pt x="319" y="154"/>
                    <a:pt x="357" y="170"/>
                    <a:pt x="375" y="176"/>
                  </a:cubicBezTo>
                  <a:cubicBezTo>
                    <a:pt x="393" y="182"/>
                    <a:pt x="387" y="170"/>
                    <a:pt x="396" y="176"/>
                  </a:cubicBezTo>
                  <a:cubicBezTo>
                    <a:pt x="405" y="182"/>
                    <a:pt x="427" y="203"/>
                    <a:pt x="429" y="212"/>
                  </a:cubicBezTo>
                  <a:cubicBezTo>
                    <a:pt x="431" y="221"/>
                    <a:pt x="424" y="233"/>
                    <a:pt x="408" y="233"/>
                  </a:cubicBezTo>
                  <a:cubicBezTo>
                    <a:pt x="392" y="233"/>
                    <a:pt x="370" y="227"/>
                    <a:pt x="333" y="212"/>
                  </a:cubicBezTo>
                  <a:cubicBezTo>
                    <a:pt x="296" y="197"/>
                    <a:pt x="234" y="167"/>
                    <a:pt x="186" y="143"/>
                  </a:cubicBezTo>
                  <a:cubicBezTo>
                    <a:pt x="138" y="119"/>
                    <a:pt x="78" y="86"/>
                    <a:pt x="48" y="68"/>
                  </a:cubicBezTo>
                  <a:cubicBezTo>
                    <a:pt x="18" y="50"/>
                    <a:pt x="12" y="50"/>
                    <a:pt x="6" y="38"/>
                  </a:cubicBezTo>
                  <a:close/>
                </a:path>
              </a:pathLst>
            </a:custGeom>
            <a:gradFill rotWithShape="0">
              <a:gsLst>
                <a:gs pos="0">
                  <a:schemeClr val="accent2"/>
                </a:gs>
                <a:gs pos="100000">
                  <a:schemeClr val="bg2"/>
                </a:gs>
              </a:gsLst>
              <a:lin ang="18900000" scaled="1"/>
            </a:gradFill>
            <a:ln w="9525" cap="flat" cmpd="sng">
              <a:noFill/>
              <a:prstDash val="solid"/>
              <a:round/>
              <a:headEnd type="none" w="med" len="med"/>
              <a:tailEnd type="none" w="med" len="med"/>
            </a:ln>
            <a:effectLst/>
          </p:spPr>
          <p:txBody>
            <a:bodyPr wrap="none" anchor="ctr"/>
            <a:lstStyle/>
            <a:p>
              <a:endParaRPr lang="tr-TR"/>
            </a:p>
          </p:txBody>
        </p:sp>
        <p:sp>
          <p:nvSpPr>
            <p:cNvPr id="206860" name="Freeform 12"/>
            <p:cNvSpPr>
              <a:spLocks/>
            </p:cNvSpPr>
            <p:nvPr userDrawn="1"/>
          </p:nvSpPr>
          <p:spPr bwMode="auto">
            <a:xfrm>
              <a:off x="2262" y="87"/>
              <a:ext cx="396" cy="227"/>
            </a:xfrm>
            <a:custGeom>
              <a:avLst/>
              <a:gdLst/>
              <a:ahLst/>
              <a:cxnLst>
                <a:cxn ang="0">
                  <a:pos x="2" y="9"/>
                </a:cxn>
                <a:cxn ang="0">
                  <a:pos x="53" y="66"/>
                </a:cxn>
                <a:cxn ang="0">
                  <a:pos x="176" y="132"/>
                </a:cxn>
                <a:cxn ang="0">
                  <a:pos x="293" y="189"/>
                </a:cxn>
                <a:cxn ang="0">
                  <a:pos x="341" y="222"/>
                </a:cxn>
                <a:cxn ang="0">
                  <a:pos x="377" y="219"/>
                </a:cxn>
                <a:cxn ang="0">
                  <a:pos x="377" y="180"/>
                </a:cxn>
                <a:cxn ang="0">
                  <a:pos x="260" y="126"/>
                </a:cxn>
                <a:cxn ang="0">
                  <a:pos x="113" y="51"/>
                </a:cxn>
                <a:cxn ang="0">
                  <a:pos x="41" y="9"/>
                </a:cxn>
                <a:cxn ang="0">
                  <a:pos x="2" y="9"/>
                </a:cxn>
              </a:cxnLst>
              <a:rect l="0" t="0" r="r" b="b"/>
              <a:pathLst>
                <a:path w="396" h="227">
                  <a:moveTo>
                    <a:pt x="2" y="9"/>
                  </a:moveTo>
                  <a:cubicBezTo>
                    <a:pt x="4" y="18"/>
                    <a:pt x="24" y="45"/>
                    <a:pt x="53" y="66"/>
                  </a:cubicBezTo>
                  <a:cubicBezTo>
                    <a:pt x="82" y="87"/>
                    <a:pt x="136" y="111"/>
                    <a:pt x="176" y="132"/>
                  </a:cubicBezTo>
                  <a:cubicBezTo>
                    <a:pt x="216" y="153"/>
                    <a:pt x="266" y="174"/>
                    <a:pt x="293" y="189"/>
                  </a:cubicBezTo>
                  <a:cubicBezTo>
                    <a:pt x="320" y="204"/>
                    <a:pt x="327" y="217"/>
                    <a:pt x="341" y="222"/>
                  </a:cubicBezTo>
                  <a:cubicBezTo>
                    <a:pt x="355" y="227"/>
                    <a:pt x="371" y="226"/>
                    <a:pt x="377" y="219"/>
                  </a:cubicBezTo>
                  <a:cubicBezTo>
                    <a:pt x="383" y="212"/>
                    <a:pt x="396" y="195"/>
                    <a:pt x="377" y="180"/>
                  </a:cubicBezTo>
                  <a:cubicBezTo>
                    <a:pt x="358" y="165"/>
                    <a:pt x="304" y="147"/>
                    <a:pt x="260" y="126"/>
                  </a:cubicBezTo>
                  <a:cubicBezTo>
                    <a:pt x="216" y="105"/>
                    <a:pt x="149" y="70"/>
                    <a:pt x="113" y="51"/>
                  </a:cubicBezTo>
                  <a:cubicBezTo>
                    <a:pt x="77" y="32"/>
                    <a:pt x="60" y="17"/>
                    <a:pt x="41" y="9"/>
                  </a:cubicBezTo>
                  <a:cubicBezTo>
                    <a:pt x="22" y="1"/>
                    <a:pt x="0" y="0"/>
                    <a:pt x="2" y="9"/>
                  </a:cubicBezTo>
                  <a:close/>
                </a:path>
              </a:pathLst>
            </a:custGeom>
            <a:gradFill rotWithShape="0">
              <a:gsLst>
                <a:gs pos="0">
                  <a:schemeClr val="accent2"/>
                </a:gs>
                <a:gs pos="100000">
                  <a:schemeClr val="bg2"/>
                </a:gs>
              </a:gsLst>
              <a:lin ang="18900000" scaled="1"/>
            </a:gradFill>
            <a:ln w="9525" cap="flat" cmpd="sng">
              <a:noFill/>
              <a:prstDash val="solid"/>
              <a:round/>
              <a:headEnd type="none" w="med" len="med"/>
              <a:tailEnd type="none" w="med" len="med"/>
            </a:ln>
            <a:effectLst/>
          </p:spPr>
          <p:txBody>
            <a:bodyPr wrap="none" anchor="ctr"/>
            <a:lstStyle/>
            <a:p>
              <a:endParaRPr lang="tr-TR"/>
            </a:p>
          </p:txBody>
        </p:sp>
        <p:sp>
          <p:nvSpPr>
            <p:cNvPr id="206861" name="Freeform 13"/>
            <p:cNvSpPr>
              <a:spLocks/>
            </p:cNvSpPr>
            <p:nvPr userDrawn="1"/>
          </p:nvSpPr>
          <p:spPr bwMode="auto">
            <a:xfrm>
              <a:off x="2264" y="240"/>
              <a:ext cx="516" cy="223"/>
            </a:xfrm>
            <a:custGeom>
              <a:avLst/>
              <a:gdLst/>
              <a:ahLst/>
              <a:cxnLst>
                <a:cxn ang="0">
                  <a:pos x="3" y="10"/>
                </a:cxn>
                <a:cxn ang="0">
                  <a:pos x="105" y="97"/>
                </a:cxn>
                <a:cxn ang="0">
                  <a:pos x="243" y="178"/>
                </a:cxn>
                <a:cxn ang="0">
                  <a:pos x="357" y="217"/>
                </a:cxn>
                <a:cxn ang="0">
                  <a:pos x="498" y="214"/>
                </a:cxn>
                <a:cxn ang="0">
                  <a:pos x="468" y="187"/>
                </a:cxn>
                <a:cxn ang="0">
                  <a:pos x="309" y="136"/>
                </a:cxn>
                <a:cxn ang="0">
                  <a:pos x="123" y="34"/>
                </a:cxn>
                <a:cxn ang="0">
                  <a:pos x="3" y="10"/>
                </a:cxn>
              </a:cxnLst>
              <a:rect l="0" t="0" r="r" b="b"/>
              <a:pathLst>
                <a:path w="516" h="223">
                  <a:moveTo>
                    <a:pt x="3" y="10"/>
                  </a:moveTo>
                  <a:cubicBezTo>
                    <a:pt x="0" y="20"/>
                    <a:pt x="65" y="69"/>
                    <a:pt x="105" y="97"/>
                  </a:cubicBezTo>
                  <a:cubicBezTo>
                    <a:pt x="145" y="125"/>
                    <a:pt x="201" y="158"/>
                    <a:pt x="243" y="178"/>
                  </a:cubicBezTo>
                  <a:cubicBezTo>
                    <a:pt x="285" y="198"/>
                    <a:pt x="315" y="211"/>
                    <a:pt x="357" y="217"/>
                  </a:cubicBezTo>
                  <a:cubicBezTo>
                    <a:pt x="399" y="223"/>
                    <a:pt x="480" y="219"/>
                    <a:pt x="498" y="214"/>
                  </a:cubicBezTo>
                  <a:cubicBezTo>
                    <a:pt x="516" y="209"/>
                    <a:pt x="499" y="200"/>
                    <a:pt x="468" y="187"/>
                  </a:cubicBezTo>
                  <a:cubicBezTo>
                    <a:pt x="437" y="174"/>
                    <a:pt x="366" y="161"/>
                    <a:pt x="309" y="136"/>
                  </a:cubicBezTo>
                  <a:cubicBezTo>
                    <a:pt x="252" y="111"/>
                    <a:pt x="172" y="54"/>
                    <a:pt x="123" y="34"/>
                  </a:cubicBezTo>
                  <a:cubicBezTo>
                    <a:pt x="74" y="14"/>
                    <a:pt x="6" y="0"/>
                    <a:pt x="3" y="10"/>
                  </a:cubicBezTo>
                  <a:close/>
                </a:path>
              </a:pathLst>
            </a:custGeom>
            <a:gradFill rotWithShape="0">
              <a:gsLst>
                <a:gs pos="0">
                  <a:schemeClr val="bg2"/>
                </a:gs>
                <a:gs pos="100000">
                  <a:schemeClr val="accent2"/>
                </a:gs>
              </a:gsLst>
              <a:lin ang="5400000" scaled="1"/>
            </a:gradFill>
            <a:ln w="9525" cap="flat" cmpd="sng">
              <a:noFill/>
              <a:prstDash val="solid"/>
              <a:round/>
              <a:headEnd type="none" w="med" len="med"/>
              <a:tailEnd type="none" w="med" len="med"/>
            </a:ln>
            <a:effectLst/>
          </p:spPr>
          <p:txBody>
            <a:bodyPr wrap="none" anchor="ctr"/>
            <a:lstStyle/>
            <a:p>
              <a:endParaRPr lang="tr-TR"/>
            </a:p>
          </p:txBody>
        </p:sp>
        <p:sp>
          <p:nvSpPr>
            <p:cNvPr id="206862" name="Freeform 14"/>
            <p:cNvSpPr>
              <a:spLocks/>
            </p:cNvSpPr>
            <p:nvPr userDrawn="1"/>
          </p:nvSpPr>
          <p:spPr bwMode="auto">
            <a:xfrm>
              <a:off x="2723" y="324"/>
              <a:ext cx="414" cy="100"/>
            </a:xfrm>
            <a:custGeom>
              <a:avLst/>
              <a:gdLst/>
              <a:ahLst/>
              <a:cxnLst>
                <a:cxn ang="0">
                  <a:pos x="69" y="60"/>
                </a:cxn>
                <a:cxn ang="0">
                  <a:pos x="12" y="42"/>
                </a:cxn>
                <a:cxn ang="0">
                  <a:pos x="3" y="15"/>
                </a:cxn>
                <a:cxn ang="0">
                  <a:pos x="30" y="0"/>
                </a:cxn>
                <a:cxn ang="0">
                  <a:pos x="117" y="18"/>
                </a:cxn>
                <a:cxn ang="0">
                  <a:pos x="243" y="48"/>
                </a:cxn>
                <a:cxn ang="0">
                  <a:pos x="387" y="48"/>
                </a:cxn>
                <a:cxn ang="0">
                  <a:pos x="408" y="54"/>
                </a:cxn>
                <a:cxn ang="0">
                  <a:pos x="381" y="87"/>
                </a:cxn>
                <a:cxn ang="0">
                  <a:pos x="318" y="99"/>
                </a:cxn>
                <a:cxn ang="0">
                  <a:pos x="195" y="93"/>
                </a:cxn>
                <a:cxn ang="0">
                  <a:pos x="69" y="60"/>
                </a:cxn>
              </a:cxnLst>
              <a:rect l="0" t="0" r="r" b="b"/>
              <a:pathLst>
                <a:path w="414" h="100">
                  <a:moveTo>
                    <a:pt x="69" y="60"/>
                  </a:moveTo>
                  <a:cubicBezTo>
                    <a:pt x="39" y="52"/>
                    <a:pt x="23" y="49"/>
                    <a:pt x="12" y="42"/>
                  </a:cubicBezTo>
                  <a:cubicBezTo>
                    <a:pt x="1" y="35"/>
                    <a:pt x="0" y="22"/>
                    <a:pt x="3" y="15"/>
                  </a:cubicBezTo>
                  <a:cubicBezTo>
                    <a:pt x="6" y="8"/>
                    <a:pt x="11" y="0"/>
                    <a:pt x="30" y="0"/>
                  </a:cubicBezTo>
                  <a:cubicBezTo>
                    <a:pt x="49" y="0"/>
                    <a:pt x="82" y="10"/>
                    <a:pt x="117" y="18"/>
                  </a:cubicBezTo>
                  <a:cubicBezTo>
                    <a:pt x="152" y="26"/>
                    <a:pt x="198" y="43"/>
                    <a:pt x="243" y="48"/>
                  </a:cubicBezTo>
                  <a:cubicBezTo>
                    <a:pt x="288" y="53"/>
                    <a:pt x="360" y="47"/>
                    <a:pt x="387" y="48"/>
                  </a:cubicBezTo>
                  <a:cubicBezTo>
                    <a:pt x="414" y="49"/>
                    <a:pt x="409" y="48"/>
                    <a:pt x="408" y="54"/>
                  </a:cubicBezTo>
                  <a:cubicBezTo>
                    <a:pt x="407" y="60"/>
                    <a:pt x="396" y="80"/>
                    <a:pt x="381" y="87"/>
                  </a:cubicBezTo>
                  <a:cubicBezTo>
                    <a:pt x="366" y="94"/>
                    <a:pt x="349" y="98"/>
                    <a:pt x="318" y="99"/>
                  </a:cubicBezTo>
                  <a:cubicBezTo>
                    <a:pt x="287" y="100"/>
                    <a:pt x="237" y="99"/>
                    <a:pt x="195" y="93"/>
                  </a:cubicBezTo>
                  <a:cubicBezTo>
                    <a:pt x="153" y="87"/>
                    <a:pt x="99" y="68"/>
                    <a:pt x="69" y="60"/>
                  </a:cubicBezTo>
                  <a:close/>
                </a:path>
              </a:pathLst>
            </a:custGeom>
            <a:gradFill rotWithShape="0">
              <a:gsLst>
                <a:gs pos="0">
                  <a:schemeClr val="bg2"/>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tr-TR"/>
            </a:p>
          </p:txBody>
        </p:sp>
        <p:sp>
          <p:nvSpPr>
            <p:cNvPr id="206863" name="Freeform 15"/>
            <p:cNvSpPr>
              <a:spLocks/>
            </p:cNvSpPr>
            <p:nvPr userDrawn="1"/>
          </p:nvSpPr>
          <p:spPr bwMode="auto">
            <a:xfrm>
              <a:off x="3165" y="375"/>
              <a:ext cx="150" cy="72"/>
            </a:xfrm>
            <a:custGeom>
              <a:avLst/>
              <a:gdLst/>
              <a:ahLst/>
              <a:cxnLst>
                <a:cxn ang="0">
                  <a:pos x="3" y="67"/>
                </a:cxn>
                <a:cxn ang="0">
                  <a:pos x="84" y="19"/>
                </a:cxn>
                <a:cxn ang="0">
                  <a:pos x="123" y="1"/>
                </a:cxn>
                <a:cxn ang="0">
                  <a:pos x="150" y="22"/>
                </a:cxn>
                <a:cxn ang="0">
                  <a:pos x="123" y="55"/>
                </a:cxn>
                <a:cxn ang="0">
                  <a:pos x="90" y="70"/>
                </a:cxn>
                <a:cxn ang="0">
                  <a:pos x="0" y="67"/>
                </a:cxn>
              </a:cxnLst>
              <a:rect l="0" t="0" r="r" b="b"/>
              <a:pathLst>
                <a:path w="150" h="72">
                  <a:moveTo>
                    <a:pt x="3" y="67"/>
                  </a:moveTo>
                  <a:cubicBezTo>
                    <a:pt x="16" y="59"/>
                    <a:pt x="64" y="30"/>
                    <a:pt x="84" y="19"/>
                  </a:cubicBezTo>
                  <a:cubicBezTo>
                    <a:pt x="104" y="8"/>
                    <a:pt x="112" y="0"/>
                    <a:pt x="123" y="1"/>
                  </a:cubicBezTo>
                  <a:cubicBezTo>
                    <a:pt x="134" y="2"/>
                    <a:pt x="150" y="13"/>
                    <a:pt x="150" y="22"/>
                  </a:cubicBezTo>
                  <a:cubicBezTo>
                    <a:pt x="150" y="31"/>
                    <a:pt x="133" y="47"/>
                    <a:pt x="123" y="55"/>
                  </a:cubicBezTo>
                  <a:cubicBezTo>
                    <a:pt x="113" y="63"/>
                    <a:pt x="110" y="68"/>
                    <a:pt x="90" y="70"/>
                  </a:cubicBezTo>
                  <a:cubicBezTo>
                    <a:pt x="70" y="72"/>
                    <a:pt x="35" y="69"/>
                    <a:pt x="0" y="67"/>
                  </a:cubicBezTo>
                </a:path>
              </a:pathLst>
            </a:custGeom>
            <a:gradFill rotWithShape="0">
              <a:gsLst>
                <a:gs pos="0">
                  <a:schemeClr val="accent2"/>
                </a:gs>
                <a:gs pos="100000">
                  <a:schemeClr val="bg2"/>
                </a:gs>
              </a:gsLst>
              <a:lin ang="0" scaled="1"/>
            </a:gradFill>
            <a:ln w="9525" cap="flat" cmpd="sng">
              <a:noFill/>
              <a:prstDash val="solid"/>
              <a:round/>
              <a:headEnd type="none" w="med" len="med"/>
              <a:tailEnd type="none" w="med" len="med"/>
            </a:ln>
            <a:effectLst/>
          </p:spPr>
          <p:txBody>
            <a:bodyPr wrap="none" anchor="ctr"/>
            <a:lstStyle/>
            <a:p>
              <a:endParaRPr lang="tr-TR"/>
            </a:p>
          </p:txBody>
        </p:sp>
        <p:sp>
          <p:nvSpPr>
            <p:cNvPr id="206864" name="Freeform 16"/>
            <p:cNvSpPr>
              <a:spLocks/>
            </p:cNvSpPr>
            <p:nvPr userDrawn="1"/>
          </p:nvSpPr>
          <p:spPr bwMode="auto">
            <a:xfrm>
              <a:off x="3463" y="267"/>
              <a:ext cx="148" cy="91"/>
            </a:xfrm>
            <a:custGeom>
              <a:avLst/>
              <a:gdLst/>
              <a:ahLst/>
              <a:cxnLst>
                <a:cxn ang="0">
                  <a:pos x="1" y="69"/>
                </a:cxn>
                <a:cxn ang="0">
                  <a:pos x="25" y="51"/>
                </a:cxn>
                <a:cxn ang="0">
                  <a:pos x="100" y="9"/>
                </a:cxn>
                <a:cxn ang="0">
                  <a:pos x="133" y="3"/>
                </a:cxn>
                <a:cxn ang="0">
                  <a:pos x="136" y="27"/>
                </a:cxn>
                <a:cxn ang="0">
                  <a:pos x="61" y="75"/>
                </a:cxn>
                <a:cxn ang="0">
                  <a:pos x="19" y="90"/>
                </a:cxn>
                <a:cxn ang="0">
                  <a:pos x="1" y="69"/>
                </a:cxn>
              </a:cxnLst>
              <a:rect l="0" t="0" r="r" b="b"/>
              <a:pathLst>
                <a:path w="148" h="91">
                  <a:moveTo>
                    <a:pt x="1" y="69"/>
                  </a:moveTo>
                  <a:cubicBezTo>
                    <a:pt x="2" y="63"/>
                    <a:pt x="9" y="61"/>
                    <a:pt x="25" y="51"/>
                  </a:cubicBezTo>
                  <a:cubicBezTo>
                    <a:pt x="41" y="41"/>
                    <a:pt x="82" y="17"/>
                    <a:pt x="100" y="9"/>
                  </a:cubicBezTo>
                  <a:cubicBezTo>
                    <a:pt x="118" y="1"/>
                    <a:pt x="127" y="0"/>
                    <a:pt x="133" y="3"/>
                  </a:cubicBezTo>
                  <a:cubicBezTo>
                    <a:pt x="139" y="6"/>
                    <a:pt x="148" y="15"/>
                    <a:pt x="136" y="27"/>
                  </a:cubicBezTo>
                  <a:cubicBezTo>
                    <a:pt x="124" y="39"/>
                    <a:pt x="80" y="65"/>
                    <a:pt x="61" y="75"/>
                  </a:cubicBezTo>
                  <a:cubicBezTo>
                    <a:pt x="42" y="85"/>
                    <a:pt x="29" y="91"/>
                    <a:pt x="19" y="90"/>
                  </a:cubicBezTo>
                  <a:cubicBezTo>
                    <a:pt x="9" y="89"/>
                    <a:pt x="0" y="75"/>
                    <a:pt x="1" y="69"/>
                  </a:cubicBezTo>
                  <a:close/>
                </a:path>
              </a:pathLst>
            </a:custGeom>
            <a:gradFill rotWithShape="0">
              <a:gsLst>
                <a:gs pos="0">
                  <a:schemeClr val="bg2"/>
                </a:gs>
                <a:gs pos="100000">
                  <a:schemeClr val="accent2"/>
                </a:gs>
              </a:gsLst>
              <a:lin ang="2700000" scaled="1"/>
            </a:gradFill>
            <a:ln w="9525" cap="flat" cmpd="sng">
              <a:noFill/>
              <a:prstDash val="solid"/>
              <a:round/>
              <a:headEnd type="none" w="med" len="med"/>
              <a:tailEnd type="none" w="med" len="med"/>
            </a:ln>
            <a:effectLst/>
          </p:spPr>
          <p:txBody>
            <a:bodyPr wrap="none" anchor="ctr"/>
            <a:lstStyle/>
            <a:p>
              <a:endParaRPr lang="tr-TR"/>
            </a:p>
          </p:txBody>
        </p:sp>
        <p:sp>
          <p:nvSpPr>
            <p:cNvPr id="206865" name="Freeform 17"/>
            <p:cNvSpPr>
              <a:spLocks/>
            </p:cNvSpPr>
            <p:nvPr userDrawn="1"/>
          </p:nvSpPr>
          <p:spPr bwMode="auto">
            <a:xfrm>
              <a:off x="3580" y="58"/>
              <a:ext cx="938" cy="158"/>
            </a:xfrm>
            <a:custGeom>
              <a:avLst/>
              <a:gdLst/>
              <a:ahLst/>
              <a:cxnLst>
                <a:cxn ang="0">
                  <a:pos x="172" y="86"/>
                </a:cxn>
                <a:cxn ang="0">
                  <a:pos x="61" y="137"/>
                </a:cxn>
                <a:cxn ang="0">
                  <a:pos x="16" y="155"/>
                </a:cxn>
                <a:cxn ang="0">
                  <a:pos x="7" y="122"/>
                </a:cxn>
                <a:cxn ang="0">
                  <a:pos x="58" y="80"/>
                </a:cxn>
                <a:cxn ang="0">
                  <a:pos x="172" y="38"/>
                </a:cxn>
                <a:cxn ang="0">
                  <a:pos x="304" y="11"/>
                </a:cxn>
                <a:cxn ang="0">
                  <a:pos x="463" y="2"/>
                </a:cxn>
                <a:cxn ang="0">
                  <a:pos x="631" y="23"/>
                </a:cxn>
                <a:cxn ang="0">
                  <a:pos x="796" y="53"/>
                </a:cxn>
                <a:cxn ang="0">
                  <a:pos x="841" y="47"/>
                </a:cxn>
                <a:cxn ang="0">
                  <a:pos x="907" y="71"/>
                </a:cxn>
                <a:cxn ang="0">
                  <a:pos x="919" y="101"/>
                </a:cxn>
                <a:cxn ang="0">
                  <a:pos x="793" y="98"/>
                </a:cxn>
                <a:cxn ang="0">
                  <a:pos x="634" y="62"/>
                </a:cxn>
                <a:cxn ang="0">
                  <a:pos x="439" y="38"/>
                </a:cxn>
                <a:cxn ang="0">
                  <a:pos x="238" y="59"/>
                </a:cxn>
                <a:cxn ang="0">
                  <a:pos x="172" y="86"/>
                </a:cxn>
              </a:cxnLst>
              <a:rect l="0" t="0" r="r" b="b"/>
              <a:pathLst>
                <a:path w="938" h="158">
                  <a:moveTo>
                    <a:pt x="172" y="86"/>
                  </a:moveTo>
                  <a:cubicBezTo>
                    <a:pt x="142" y="99"/>
                    <a:pt x="87" y="126"/>
                    <a:pt x="61" y="137"/>
                  </a:cubicBezTo>
                  <a:cubicBezTo>
                    <a:pt x="35" y="148"/>
                    <a:pt x="25" y="158"/>
                    <a:pt x="16" y="155"/>
                  </a:cubicBezTo>
                  <a:cubicBezTo>
                    <a:pt x="7" y="152"/>
                    <a:pt x="0" y="134"/>
                    <a:pt x="7" y="122"/>
                  </a:cubicBezTo>
                  <a:cubicBezTo>
                    <a:pt x="14" y="110"/>
                    <a:pt x="31" y="94"/>
                    <a:pt x="58" y="80"/>
                  </a:cubicBezTo>
                  <a:cubicBezTo>
                    <a:pt x="85" y="66"/>
                    <a:pt x="131" y="49"/>
                    <a:pt x="172" y="38"/>
                  </a:cubicBezTo>
                  <a:cubicBezTo>
                    <a:pt x="213" y="27"/>
                    <a:pt x="256" y="17"/>
                    <a:pt x="304" y="11"/>
                  </a:cubicBezTo>
                  <a:cubicBezTo>
                    <a:pt x="352" y="5"/>
                    <a:pt x="409" y="0"/>
                    <a:pt x="463" y="2"/>
                  </a:cubicBezTo>
                  <a:cubicBezTo>
                    <a:pt x="517" y="4"/>
                    <a:pt x="576" y="15"/>
                    <a:pt x="631" y="23"/>
                  </a:cubicBezTo>
                  <a:cubicBezTo>
                    <a:pt x="686" y="31"/>
                    <a:pt x="761" y="49"/>
                    <a:pt x="796" y="53"/>
                  </a:cubicBezTo>
                  <a:cubicBezTo>
                    <a:pt x="831" y="57"/>
                    <a:pt x="823" y="44"/>
                    <a:pt x="841" y="47"/>
                  </a:cubicBezTo>
                  <a:cubicBezTo>
                    <a:pt x="859" y="50"/>
                    <a:pt x="894" y="62"/>
                    <a:pt x="907" y="71"/>
                  </a:cubicBezTo>
                  <a:cubicBezTo>
                    <a:pt x="920" y="80"/>
                    <a:pt x="938" y="97"/>
                    <a:pt x="919" y="101"/>
                  </a:cubicBezTo>
                  <a:cubicBezTo>
                    <a:pt x="900" y="105"/>
                    <a:pt x="840" y="104"/>
                    <a:pt x="793" y="98"/>
                  </a:cubicBezTo>
                  <a:cubicBezTo>
                    <a:pt x="746" y="92"/>
                    <a:pt x="693" y="72"/>
                    <a:pt x="634" y="62"/>
                  </a:cubicBezTo>
                  <a:cubicBezTo>
                    <a:pt x="575" y="52"/>
                    <a:pt x="505" y="38"/>
                    <a:pt x="439" y="38"/>
                  </a:cubicBezTo>
                  <a:cubicBezTo>
                    <a:pt x="373" y="38"/>
                    <a:pt x="284" y="51"/>
                    <a:pt x="238" y="59"/>
                  </a:cubicBezTo>
                  <a:cubicBezTo>
                    <a:pt x="192" y="67"/>
                    <a:pt x="202" y="73"/>
                    <a:pt x="172" y="86"/>
                  </a:cubicBezTo>
                  <a:close/>
                </a:path>
              </a:pathLst>
            </a:custGeom>
            <a:gradFill rotWithShape="0">
              <a:gsLst>
                <a:gs pos="0">
                  <a:schemeClr val="bg2"/>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tr-TR"/>
            </a:p>
          </p:txBody>
        </p:sp>
        <p:sp>
          <p:nvSpPr>
            <p:cNvPr id="206866" name="Freeform 18"/>
            <p:cNvSpPr>
              <a:spLocks/>
            </p:cNvSpPr>
            <p:nvPr userDrawn="1"/>
          </p:nvSpPr>
          <p:spPr bwMode="auto">
            <a:xfrm>
              <a:off x="3686" y="145"/>
              <a:ext cx="372" cy="98"/>
            </a:xfrm>
            <a:custGeom>
              <a:avLst/>
              <a:gdLst/>
              <a:ahLst/>
              <a:cxnLst>
                <a:cxn ang="0">
                  <a:pos x="18" y="47"/>
                </a:cxn>
                <a:cxn ang="0">
                  <a:pos x="141" y="17"/>
                </a:cxn>
                <a:cxn ang="0">
                  <a:pos x="246" y="2"/>
                </a:cxn>
                <a:cxn ang="0">
                  <a:pos x="351" y="5"/>
                </a:cxn>
                <a:cxn ang="0">
                  <a:pos x="372" y="23"/>
                </a:cxn>
                <a:cxn ang="0">
                  <a:pos x="354" y="44"/>
                </a:cxn>
                <a:cxn ang="0">
                  <a:pos x="264" y="50"/>
                </a:cxn>
                <a:cxn ang="0">
                  <a:pos x="168" y="53"/>
                </a:cxn>
                <a:cxn ang="0">
                  <a:pos x="72" y="77"/>
                </a:cxn>
                <a:cxn ang="0">
                  <a:pos x="15" y="95"/>
                </a:cxn>
                <a:cxn ang="0">
                  <a:pos x="0" y="56"/>
                </a:cxn>
              </a:cxnLst>
              <a:rect l="0" t="0" r="r" b="b"/>
              <a:pathLst>
                <a:path w="372" h="98">
                  <a:moveTo>
                    <a:pt x="18" y="47"/>
                  </a:moveTo>
                  <a:cubicBezTo>
                    <a:pt x="60" y="36"/>
                    <a:pt x="103" y="25"/>
                    <a:pt x="141" y="17"/>
                  </a:cubicBezTo>
                  <a:cubicBezTo>
                    <a:pt x="179" y="9"/>
                    <a:pt x="211" y="4"/>
                    <a:pt x="246" y="2"/>
                  </a:cubicBezTo>
                  <a:cubicBezTo>
                    <a:pt x="281" y="0"/>
                    <a:pt x="330" y="1"/>
                    <a:pt x="351" y="5"/>
                  </a:cubicBezTo>
                  <a:cubicBezTo>
                    <a:pt x="372" y="9"/>
                    <a:pt x="372" y="17"/>
                    <a:pt x="372" y="23"/>
                  </a:cubicBezTo>
                  <a:cubicBezTo>
                    <a:pt x="372" y="29"/>
                    <a:pt x="372" y="40"/>
                    <a:pt x="354" y="44"/>
                  </a:cubicBezTo>
                  <a:cubicBezTo>
                    <a:pt x="336" y="48"/>
                    <a:pt x="295" y="49"/>
                    <a:pt x="264" y="50"/>
                  </a:cubicBezTo>
                  <a:cubicBezTo>
                    <a:pt x="233" y="51"/>
                    <a:pt x="200" y="49"/>
                    <a:pt x="168" y="53"/>
                  </a:cubicBezTo>
                  <a:cubicBezTo>
                    <a:pt x="136" y="57"/>
                    <a:pt x="98" y="70"/>
                    <a:pt x="72" y="77"/>
                  </a:cubicBezTo>
                  <a:cubicBezTo>
                    <a:pt x="46" y="84"/>
                    <a:pt x="27" y="98"/>
                    <a:pt x="15" y="95"/>
                  </a:cubicBezTo>
                  <a:cubicBezTo>
                    <a:pt x="3" y="92"/>
                    <a:pt x="1" y="74"/>
                    <a:pt x="0" y="56"/>
                  </a:cubicBezTo>
                </a:path>
              </a:pathLst>
            </a:custGeom>
            <a:gradFill rotWithShape="0">
              <a:gsLst>
                <a:gs pos="0">
                  <a:schemeClr val="accent2"/>
                </a:gs>
                <a:gs pos="100000">
                  <a:schemeClr val="bg2"/>
                </a:gs>
              </a:gsLst>
              <a:lin ang="0" scaled="1"/>
            </a:gradFill>
            <a:ln w="9525" cap="flat" cmpd="sng">
              <a:noFill/>
              <a:prstDash val="solid"/>
              <a:round/>
              <a:headEnd type="none" w="med" len="med"/>
              <a:tailEnd type="none" w="med" len="med"/>
            </a:ln>
            <a:effectLst/>
          </p:spPr>
          <p:txBody>
            <a:bodyPr wrap="none" anchor="ctr"/>
            <a:lstStyle/>
            <a:p>
              <a:endParaRPr lang="tr-TR"/>
            </a:p>
          </p:txBody>
        </p:sp>
        <p:sp>
          <p:nvSpPr>
            <p:cNvPr id="206867" name="Freeform 19"/>
            <p:cNvSpPr>
              <a:spLocks/>
            </p:cNvSpPr>
            <p:nvPr userDrawn="1"/>
          </p:nvSpPr>
          <p:spPr bwMode="auto">
            <a:xfrm>
              <a:off x="3618" y="308"/>
              <a:ext cx="318" cy="158"/>
            </a:xfrm>
            <a:custGeom>
              <a:avLst/>
              <a:gdLst/>
              <a:ahLst/>
              <a:cxnLst>
                <a:cxn ang="0">
                  <a:pos x="0" y="158"/>
                </a:cxn>
                <a:cxn ang="0">
                  <a:pos x="12" y="137"/>
                </a:cxn>
                <a:cxn ang="0">
                  <a:pos x="162" y="71"/>
                </a:cxn>
                <a:cxn ang="0">
                  <a:pos x="249" y="20"/>
                </a:cxn>
                <a:cxn ang="0">
                  <a:pos x="285" y="2"/>
                </a:cxn>
                <a:cxn ang="0">
                  <a:pos x="309" y="11"/>
                </a:cxn>
                <a:cxn ang="0">
                  <a:pos x="303" y="47"/>
                </a:cxn>
                <a:cxn ang="0">
                  <a:pos x="219" y="89"/>
                </a:cxn>
                <a:cxn ang="0">
                  <a:pos x="108" y="140"/>
                </a:cxn>
                <a:cxn ang="0">
                  <a:pos x="57" y="152"/>
                </a:cxn>
                <a:cxn ang="0">
                  <a:pos x="0" y="158"/>
                </a:cxn>
              </a:cxnLst>
              <a:rect l="0" t="0" r="r" b="b"/>
              <a:pathLst>
                <a:path w="318" h="158">
                  <a:moveTo>
                    <a:pt x="0" y="158"/>
                  </a:moveTo>
                  <a:lnTo>
                    <a:pt x="12" y="137"/>
                  </a:lnTo>
                  <a:cubicBezTo>
                    <a:pt x="39" y="123"/>
                    <a:pt x="122" y="90"/>
                    <a:pt x="162" y="71"/>
                  </a:cubicBezTo>
                  <a:cubicBezTo>
                    <a:pt x="202" y="52"/>
                    <a:pt x="229" y="31"/>
                    <a:pt x="249" y="20"/>
                  </a:cubicBezTo>
                  <a:cubicBezTo>
                    <a:pt x="269" y="9"/>
                    <a:pt x="275" y="4"/>
                    <a:pt x="285" y="2"/>
                  </a:cubicBezTo>
                  <a:cubicBezTo>
                    <a:pt x="295" y="0"/>
                    <a:pt x="306" y="4"/>
                    <a:pt x="309" y="11"/>
                  </a:cubicBezTo>
                  <a:cubicBezTo>
                    <a:pt x="312" y="18"/>
                    <a:pt x="318" y="34"/>
                    <a:pt x="303" y="47"/>
                  </a:cubicBezTo>
                  <a:cubicBezTo>
                    <a:pt x="288" y="60"/>
                    <a:pt x="252" y="74"/>
                    <a:pt x="219" y="89"/>
                  </a:cubicBezTo>
                  <a:cubicBezTo>
                    <a:pt x="186" y="104"/>
                    <a:pt x="135" y="130"/>
                    <a:pt x="108" y="140"/>
                  </a:cubicBezTo>
                  <a:cubicBezTo>
                    <a:pt x="81" y="150"/>
                    <a:pt x="74" y="150"/>
                    <a:pt x="57" y="152"/>
                  </a:cubicBezTo>
                  <a:cubicBezTo>
                    <a:pt x="40" y="154"/>
                    <a:pt x="23" y="154"/>
                    <a:pt x="0" y="158"/>
                  </a:cubicBezTo>
                  <a:close/>
                </a:path>
              </a:pathLst>
            </a:custGeom>
            <a:gradFill rotWithShape="0">
              <a:gsLst>
                <a:gs pos="0">
                  <a:schemeClr val="bg2"/>
                </a:gs>
                <a:gs pos="50000">
                  <a:schemeClr val="accent2"/>
                </a:gs>
                <a:gs pos="100000">
                  <a:schemeClr val="bg2"/>
                </a:gs>
              </a:gsLst>
              <a:lin ang="2700000" scaled="1"/>
            </a:gradFill>
            <a:ln w="9525" cap="flat" cmpd="sng">
              <a:noFill/>
              <a:prstDash val="solid"/>
              <a:round/>
              <a:headEnd type="none" w="med" len="med"/>
              <a:tailEnd type="none" w="med" len="med"/>
            </a:ln>
            <a:effectLst/>
          </p:spPr>
          <p:txBody>
            <a:bodyPr wrap="none" anchor="ctr"/>
            <a:lstStyle/>
            <a:p>
              <a:endParaRPr lang="tr-TR"/>
            </a:p>
          </p:txBody>
        </p:sp>
        <p:sp>
          <p:nvSpPr>
            <p:cNvPr id="206868" name="Freeform 20"/>
            <p:cNvSpPr>
              <a:spLocks/>
            </p:cNvSpPr>
            <p:nvPr userDrawn="1"/>
          </p:nvSpPr>
          <p:spPr bwMode="auto">
            <a:xfrm>
              <a:off x="3413" y="291"/>
              <a:ext cx="380" cy="174"/>
            </a:xfrm>
            <a:custGeom>
              <a:avLst/>
              <a:gdLst/>
              <a:ahLst/>
              <a:cxnLst>
                <a:cxn ang="0">
                  <a:pos x="3" y="165"/>
                </a:cxn>
                <a:cxn ang="0">
                  <a:pos x="129" y="93"/>
                </a:cxn>
                <a:cxn ang="0">
                  <a:pos x="261" y="30"/>
                </a:cxn>
                <a:cxn ang="0">
                  <a:pos x="351" y="0"/>
                </a:cxn>
                <a:cxn ang="0">
                  <a:pos x="378" y="27"/>
                </a:cxn>
                <a:cxn ang="0">
                  <a:pos x="336" y="51"/>
                </a:cxn>
                <a:cxn ang="0">
                  <a:pos x="291" y="60"/>
                </a:cxn>
                <a:cxn ang="0">
                  <a:pos x="240" y="75"/>
                </a:cxn>
                <a:cxn ang="0">
                  <a:pos x="189" y="120"/>
                </a:cxn>
                <a:cxn ang="0">
                  <a:pos x="102" y="174"/>
                </a:cxn>
                <a:cxn ang="0">
                  <a:pos x="0" y="162"/>
                </a:cxn>
              </a:cxnLst>
              <a:rect l="0" t="0" r="r" b="b"/>
              <a:pathLst>
                <a:path w="380" h="174">
                  <a:moveTo>
                    <a:pt x="3" y="165"/>
                  </a:moveTo>
                  <a:cubicBezTo>
                    <a:pt x="24" y="153"/>
                    <a:pt x="86" y="115"/>
                    <a:pt x="129" y="93"/>
                  </a:cubicBezTo>
                  <a:cubicBezTo>
                    <a:pt x="172" y="71"/>
                    <a:pt x="224" y="45"/>
                    <a:pt x="261" y="30"/>
                  </a:cubicBezTo>
                  <a:cubicBezTo>
                    <a:pt x="298" y="15"/>
                    <a:pt x="332" y="0"/>
                    <a:pt x="351" y="0"/>
                  </a:cubicBezTo>
                  <a:cubicBezTo>
                    <a:pt x="370" y="0"/>
                    <a:pt x="380" y="19"/>
                    <a:pt x="378" y="27"/>
                  </a:cubicBezTo>
                  <a:cubicBezTo>
                    <a:pt x="376" y="35"/>
                    <a:pt x="350" y="46"/>
                    <a:pt x="336" y="51"/>
                  </a:cubicBezTo>
                  <a:cubicBezTo>
                    <a:pt x="322" y="56"/>
                    <a:pt x="307" y="56"/>
                    <a:pt x="291" y="60"/>
                  </a:cubicBezTo>
                  <a:cubicBezTo>
                    <a:pt x="275" y="64"/>
                    <a:pt x="257" y="65"/>
                    <a:pt x="240" y="75"/>
                  </a:cubicBezTo>
                  <a:cubicBezTo>
                    <a:pt x="223" y="85"/>
                    <a:pt x="212" y="104"/>
                    <a:pt x="189" y="120"/>
                  </a:cubicBezTo>
                  <a:cubicBezTo>
                    <a:pt x="166" y="136"/>
                    <a:pt x="133" y="167"/>
                    <a:pt x="102" y="174"/>
                  </a:cubicBezTo>
                  <a:lnTo>
                    <a:pt x="0" y="162"/>
                  </a:lnTo>
                </a:path>
              </a:pathLst>
            </a:custGeom>
            <a:gradFill rotWithShape="0">
              <a:gsLst>
                <a:gs pos="0">
                  <a:schemeClr val="bg2"/>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tr-TR"/>
            </a:p>
          </p:txBody>
        </p:sp>
        <p:sp>
          <p:nvSpPr>
            <p:cNvPr id="206869" name="Freeform 21"/>
            <p:cNvSpPr>
              <a:spLocks/>
            </p:cNvSpPr>
            <p:nvPr userDrawn="1"/>
          </p:nvSpPr>
          <p:spPr bwMode="auto">
            <a:xfrm>
              <a:off x="4178" y="187"/>
              <a:ext cx="523" cy="69"/>
            </a:xfrm>
            <a:custGeom>
              <a:avLst/>
              <a:gdLst/>
              <a:ahLst/>
              <a:cxnLst>
                <a:cxn ang="0">
                  <a:pos x="84" y="11"/>
                </a:cxn>
                <a:cxn ang="0">
                  <a:pos x="27" y="5"/>
                </a:cxn>
                <a:cxn ang="0">
                  <a:pos x="9" y="35"/>
                </a:cxn>
                <a:cxn ang="0">
                  <a:pos x="81" y="56"/>
                </a:cxn>
                <a:cxn ang="0">
                  <a:pos x="255" y="68"/>
                </a:cxn>
                <a:cxn ang="0">
                  <a:pos x="432" y="50"/>
                </a:cxn>
                <a:cxn ang="0">
                  <a:pos x="513" y="5"/>
                </a:cxn>
                <a:cxn ang="0">
                  <a:pos x="372" y="20"/>
                </a:cxn>
                <a:cxn ang="0">
                  <a:pos x="141" y="14"/>
                </a:cxn>
                <a:cxn ang="0">
                  <a:pos x="84" y="11"/>
                </a:cxn>
              </a:cxnLst>
              <a:rect l="0" t="0" r="r" b="b"/>
              <a:pathLst>
                <a:path w="523" h="69">
                  <a:moveTo>
                    <a:pt x="84" y="11"/>
                  </a:moveTo>
                  <a:cubicBezTo>
                    <a:pt x="65" y="9"/>
                    <a:pt x="40" y="1"/>
                    <a:pt x="27" y="5"/>
                  </a:cubicBezTo>
                  <a:cubicBezTo>
                    <a:pt x="14" y="9"/>
                    <a:pt x="0" y="27"/>
                    <a:pt x="9" y="35"/>
                  </a:cubicBezTo>
                  <a:cubicBezTo>
                    <a:pt x="18" y="43"/>
                    <a:pt x="40" y="51"/>
                    <a:pt x="81" y="56"/>
                  </a:cubicBezTo>
                  <a:cubicBezTo>
                    <a:pt x="122" y="61"/>
                    <a:pt x="197" y="69"/>
                    <a:pt x="255" y="68"/>
                  </a:cubicBezTo>
                  <a:cubicBezTo>
                    <a:pt x="313" y="67"/>
                    <a:pt x="389" y="60"/>
                    <a:pt x="432" y="50"/>
                  </a:cubicBezTo>
                  <a:cubicBezTo>
                    <a:pt x="475" y="40"/>
                    <a:pt x="523" y="10"/>
                    <a:pt x="513" y="5"/>
                  </a:cubicBezTo>
                  <a:cubicBezTo>
                    <a:pt x="503" y="0"/>
                    <a:pt x="434" y="19"/>
                    <a:pt x="372" y="20"/>
                  </a:cubicBezTo>
                  <a:cubicBezTo>
                    <a:pt x="310" y="21"/>
                    <a:pt x="189" y="15"/>
                    <a:pt x="141" y="14"/>
                  </a:cubicBezTo>
                  <a:cubicBezTo>
                    <a:pt x="93" y="13"/>
                    <a:pt x="103" y="13"/>
                    <a:pt x="84" y="11"/>
                  </a:cubicBezTo>
                  <a:close/>
                </a:path>
              </a:pathLst>
            </a:custGeom>
            <a:gradFill rotWithShape="0">
              <a:gsLst>
                <a:gs pos="0">
                  <a:schemeClr val="bg2"/>
                </a:gs>
                <a:gs pos="100000">
                  <a:schemeClr val="accent2"/>
                </a:gs>
              </a:gsLst>
              <a:lin ang="18900000" scaled="1"/>
            </a:gradFill>
            <a:ln w="9525" cap="flat" cmpd="sng">
              <a:noFill/>
              <a:prstDash val="solid"/>
              <a:round/>
              <a:headEnd type="none" w="med" len="med"/>
              <a:tailEnd type="none" w="med" len="med"/>
            </a:ln>
            <a:effectLst/>
          </p:spPr>
          <p:txBody>
            <a:bodyPr wrap="none" anchor="ctr"/>
            <a:lstStyle/>
            <a:p>
              <a:endParaRPr lang="tr-TR"/>
            </a:p>
          </p:txBody>
        </p:sp>
        <p:sp>
          <p:nvSpPr>
            <p:cNvPr id="206870" name="Freeform 22"/>
            <p:cNvSpPr>
              <a:spLocks/>
            </p:cNvSpPr>
            <p:nvPr userDrawn="1"/>
          </p:nvSpPr>
          <p:spPr bwMode="auto">
            <a:xfrm>
              <a:off x="4689" y="186"/>
              <a:ext cx="537" cy="120"/>
            </a:xfrm>
            <a:custGeom>
              <a:avLst/>
              <a:gdLst/>
              <a:ahLst/>
              <a:cxnLst>
                <a:cxn ang="0">
                  <a:pos x="23" y="6"/>
                </a:cxn>
                <a:cxn ang="0">
                  <a:pos x="188" y="3"/>
                </a:cxn>
                <a:cxn ang="0">
                  <a:pos x="323" y="27"/>
                </a:cxn>
                <a:cxn ang="0">
                  <a:pos x="464" y="69"/>
                </a:cxn>
                <a:cxn ang="0">
                  <a:pos x="521" y="90"/>
                </a:cxn>
                <a:cxn ang="0">
                  <a:pos x="533" y="105"/>
                </a:cxn>
                <a:cxn ang="0">
                  <a:pos x="497" y="120"/>
                </a:cxn>
                <a:cxn ang="0">
                  <a:pos x="452" y="108"/>
                </a:cxn>
                <a:cxn ang="0">
                  <a:pos x="350" y="72"/>
                </a:cxn>
                <a:cxn ang="0">
                  <a:pos x="158" y="39"/>
                </a:cxn>
                <a:cxn ang="0">
                  <a:pos x="50" y="39"/>
                </a:cxn>
                <a:cxn ang="0">
                  <a:pos x="23" y="6"/>
                </a:cxn>
              </a:cxnLst>
              <a:rect l="0" t="0" r="r" b="b"/>
              <a:pathLst>
                <a:path w="537" h="120">
                  <a:moveTo>
                    <a:pt x="23" y="6"/>
                  </a:moveTo>
                  <a:cubicBezTo>
                    <a:pt x="46" y="0"/>
                    <a:pt x="138" y="0"/>
                    <a:pt x="188" y="3"/>
                  </a:cubicBezTo>
                  <a:cubicBezTo>
                    <a:pt x="238" y="6"/>
                    <a:pt x="277" y="16"/>
                    <a:pt x="323" y="27"/>
                  </a:cubicBezTo>
                  <a:cubicBezTo>
                    <a:pt x="369" y="38"/>
                    <a:pt x="431" y="59"/>
                    <a:pt x="464" y="69"/>
                  </a:cubicBezTo>
                  <a:cubicBezTo>
                    <a:pt x="497" y="79"/>
                    <a:pt x="509" y="84"/>
                    <a:pt x="521" y="90"/>
                  </a:cubicBezTo>
                  <a:cubicBezTo>
                    <a:pt x="533" y="96"/>
                    <a:pt x="537" y="100"/>
                    <a:pt x="533" y="105"/>
                  </a:cubicBezTo>
                  <a:cubicBezTo>
                    <a:pt x="529" y="110"/>
                    <a:pt x="510" y="120"/>
                    <a:pt x="497" y="120"/>
                  </a:cubicBezTo>
                  <a:cubicBezTo>
                    <a:pt x="484" y="120"/>
                    <a:pt x="476" y="116"/>
                    <a:pt x="452" y="108"/>
                  </a:cubicBezTo>
                  <a:cubicBezTo>
                    <a:pt x="428" y="100"/>
                    <a:pt x="399" y="84"/>
                    <a:pt x="350" y="72"/>
                  </a:cubicBezTo>
                  <a:cubicBezTo>
                    <a:pt x="301" y="60"/>
                    <a:pt x="208" y="45"/>
                    <a:pt x="158" y="39"/>
                  </a:cubicBezTo>
                  <a:cubicBezTo>
                    <a:pt x="108" y="33"/>
                    <a:pt x="72" y="43"/>
                    <a:pt x="50" y="39"/>
                  </a:cubicBezTo>
                  <a:cubicBezTo>
                    <a:pt x="28" y="35"/>
                    <a:pt x="0" y="12"/>
                    <a:pt x="23" y="6"/>
                  </a:cubicBezTo>
                  <a:close/>
                </a:path>
              </a:pathLst>
            </a:custGeom>
            <a:gradFill rotWithShape="0">
              <a:gsLst>
                <a:gs pos="0">
                  <a:schemeClr val="bg2"/>
                </a:gs>
                <a:gs pos="50000">
                  <a:schemeClr val="accent2"/>
                </a:gs>
                <a:gs pos="100000">
                  <a:schemeClr val="bg2"/>
                </a:gs>
              </a:gsLst>
              <a:lin ang="18900000" scaled="1"/>
            </a:gradFill>
            <a:ln w="9525">
              <a:noFill/>
              <a:round/>
              <a:headEnd/>
              <a:tailEnd/>
            </a:ln>
            <a:effectLst/>
          </p:spPr>
          <p:txBody>
            <a:bodyPr wrap="none" anchor="ctr"/>
            <a:lstStyle/>
            <a:p>
              <a:endParaRPr lang="tr-TR"/>
            </a:p>
          </p:txBody>
        </p:sp>
        <p:sp>
          <p:nvSpPr>
            <p:cNvPr id="206871" name="Freeform 23"/>
            <p:cNvSpPr>
              <a:spLocks/>
            </p:cNvSpPr>
            <p:nvPr userDrawn="1"/>
          </p:nvSpPr>
          <p:spPr bwMode="auto">
            <a:xfrm>
              <a:off x="4968" y="312"/>
              <a:ext cx="800" cy="143"/>
            </a:xfrm>
            <a:custGeom>
              <a:avLst/>
              <a:gdLst/>
              <a:ahLst/>
              <a:cxnLst>
                <a:cxn ang="0">
                  <a:pos x="800" y="24"/>
                </a:cxn>
                <a:cxn ang="0">
                  <a:pos x="782" y="15"/>
                </a:cxn>
                <a:cxn ang="0">
                  <a:pos x="659" y="63"/>
                </a:cxn>
                <a:cxn ang="0">
                  <a:pos x="500" y="84"/>
                </a:cxn>
                <a:cxn ang="0">
                  <a:pos x="326" y="69"/>
                </a:cxn>
                <a:cxn ang="0">
                  <a:pos x="98" y="21"/>
                </a:cxn>
                <a:cxn ang="0">
                  <a:pos x="11" y="6"/>
                </a:cxn>
                <a:cxn ang="0">
                  <a:pos x="32" y="60"/>
                </a:cxn>
                <a:cxn ang="0">
                  <a:pos x="155" y="96"/>
                </a:cxn>
                <a:cxn ang="0">
                  <a:pos x="410" y="138"/>
                </a:cxn>
                <a:cxn ang="0">
                  <a:pos x="596" y="129"/>
                </a:cxn>
                <a:cxn ang="0">
                  <a:pos x="737" y="90"/>
                </a:cxn>
                <a:cxn ang="0">
                  <a:pos x="788" y="69"/>
                </a:cxn>
                <a:cxn ang="0">
                  <a:pos x="800" y="24"/>
                </a:cxn>
              </a:cxnLst>
              <a:rect l="0" t="0" r="r" b="b"/>
              <a:pathLst>
                <a:path w="800" h="143">
                  <a:moveTo>
                    <a:pt x="800" y="24"/>
                  </a:moveTo>
                  <a:lnTo>
                    <a:pt x="782" y="15"/>
                  </a:lnTo>
                  <a:cubicBezTo>
                    <a:pt x="759" y="21"/>
                    <a:pt x="706" y="51"/>
                    <a:pt x="659" y="63"/>
                  </a:cubicBezTo>
                  <a:cubicBezTo>
                    <a:pt x="612" y="75"/>
                    <a:pt x="555" y="83"/>
                    <a:pt x="500" y="84"/>
                  </a:cubicBezTo>
                  <a:cubicBezTo>
                    <a:pt x="445" y="85"/>
                    <a:pt x="393" y="79"/>
                    <a:pt x="326" y="69"/>
                  </a:cubicBezTo>
                  <a:cubicBezTo>
                    <a:pt x="259" y="59"/>
                    <a:pt x="150" y="31"/>
                    <a:pt x="98" y="21"/>
                  </a:cubicBezTo>
                  <a:cubicBezTo>
                    <a:pt x="46" y="11"/>
                    <a:pt x="22" y="0"/>
                    <a:pt x="11" y="6"/>
                  </a:cubicBezTo>
                  <a:cubicBezTo>
                    <a:pt x="0" y="12"/>
                    <a:pt x="8" y="45"/>
                    <a:pt x="32" y="60"/>
                  </a:cubicBezTo>
                  <a:cubicBezTo>
                    <a:pt x="56" y="75"/>
                    <a:pt x="92" y="83"/>
                    <a:pt x="155" y="96"/>
                  </a:cubicBezTo>
                  <a:cubicBezTo>
                    <a:pt x="218" y="109"/>
                    <a:pt x="337" y="133"/>
                    <a:pt x="410" y="138"/>
                  </a:cubicBezTo>
                  <a:cubicBezTo>
                    <a:pt x="483" y="143"/>
                    <a:pt x="542" y="137"/>
                    <a:pt x="596" y="129"/>
                  </a:cubicBezTo>
                  <a:cubicBezTo>
                    <a:pt x="650" y="121"/>
                    <a:pt x="705" y="100"/>
                    <a:pt x="737" y="90"/>
                  </a:cubicBezTo>
                  <a:cubicBezTo>
                    <a:pt x="769" y="80"/>
                    <a:pt x="780" y="80"/>
                    <a:pt x="788" y="69"/>
                  </a:cubicBezTo>
                  <a:cubicBezTo>
                    <a:pt x="796" y="58"/>
                    <a:pt x="792" y="39"/>
                    <a:pt x="800" y="24"/>
                  </a:cubicBezTo>
                  <a:close/>
                </a:path>
              </a:pathLst>
            </a:custGeom>
            <a:gradFill rotWithShape="0">
              <a:gsLst>
                <a:gs pos="0">
                  <a:schemeClr val="bg2"/>
                </a:gs>
                <a:gs pos="50000">
                  <a:schemeClr val="accent2"/>
                </a:gs>
                <a:gs pos="100000">
                  <a:schemeClr val="bg2"/>
                </a:gs>
              </a:gsLst>
              <a:lin ang="0" scaled="1"/>
            </a:gradFill>
            <a:ln w="9525">
              <a:noFill/>
              <a:round/>
              <a:headEnd/>
              <a:tailEnd/>
            </a:ln>
            <a:effectLst/>
          </p:spPr>
          <p:txBody>
            <a:bodyPr wrap="none" anchor="ctr"/>
            <a:lstStyle/>
            <a:p>
              <a:endParaRPr lang="tr-TR"/>
            </a:p>
          </p:txBody>
        </p:sp>
        <p:sp>
          <p:nvSpPr>
            <p:cNvPr id="206872" name="Freeform 24"/>
            <p:cNvSpPr>
              <a:spLocks/>
            </p:cNvSpPr>
            <p:nvPr userDrawn="1"/>
          </p:nvSpPr>
          <p:spPr bwMode="auto">
            <a:xfrm>
              <a:off x="5318" y="240"/>
              <a:ext cx="402" cy="115"/>
            </a:xfrm>
            <a:custGeom>
              <a:avLst/>
              <a:gdLst/>
              <a:ahLst/>
              <a:cxnLst>
                <a:cxn ang="0">
                  <a:pos x="402" y="0"/>
                </a:cxn>
                <a:cxn ang="0">
                  <a:pos x="384" y="12"/>
                </a:cxn>
                <a:cxn ang="0">
                  <a:pos x="276" y="51"/>
                </a:cxn>
                <a:cxn ang="0">
                  <a:pos x="165" y="66"/>
                </a:cxn>
                <a:cxn ang="0">
                  <a:pos x="51" y="57"/>
                </a:cxn>
                <a:cxn ang="0">
                  <a:pos x="15" y="54"/>
                </a:cxn>
                <a:cxn ang="0">
                  <a:pos x="3" y="69"/>
                </a:cxn>
                <a:cxn ang="0">
                  <a:pos x="9" y="93"/>
                </a:cxn>
                <a:cxn ang="0">
                  <a:pos x="54" y="102"/>
                </a:cxn>
                <a:cxn ang="0">
                  <a:pos x="198" y="111"/>
                </a:cxn>
                <a:cxn ang="0">
                  <a:pos x="336" y="75"/>
                </a:cxn>
                <a:cxn ang="0">
                  <a:pos x="375" y="54"/>
                </a:cxn>
                <a:cxn ang="0">
                  <a:pos x="402" y="0"/>
                </a:cxn>
              </a:cxnLst>
              <a:rect l="0" t="0" r="r" b="b"/>
              <a:pathLst>
                <a:path w="402" h="115">
                  <a:moveTo>
                    <a:pt x="402" y="0"/>
                  </a:moveTo>
                  <a:lnTo>
                    <a:pt x="384" y="12"/>
                  </a:lnTo>
                  <a:cubicBezTo>
                    <a:pt x="363" y="20"/>
                    <a:pt x="312" y="42"/>
                    <a:pt x="276" y="51"/>
                  </a:cubicBezTo>
                  <a:cubicBezTo>
                    <a:pt x="240" y="60"/>
                    <a:pt x="202" y="65"/>
                    <a:pt x="165" y="66"/>
                  </a:cubicBezTo>
                  <a:cubicBezTo>
                    <a:pt x="128" y="67"/>
                    <a:pt x="76" y="59"/>
                    <a:pt x="51" y="57"/>
                  </a:cubicBezTo>
                  <a:cubicBezTo>
                    <a:pt x="26" y="55"/>
                    <a:pt x="23" y="52"/>
                    <a:pt x="15" y="54"/>
                  </a:cubicBezTo>
                  <a:cubicBezTo>
                    <a:pt x="7" y="56"/>
                    <a:pt x="4" y="63"/>
                    <a:pt x="3" y="69"/>
                  </a:cubicBezTo>
                  <a:cubicBezTo>
                    <a:pt x="2" y="75"/>
                    <a:pt x="0" y="88"/>
                    <a:pt x="9" y="93"/>
                  </a:cubicBezTo>
                  <a:cubicBezTo>
                    <a:pt x="18" y="98"/>
                    <a:pt x="22" y="99"/>
                    <a:pt x="54" y="102"/>
                  </a:cubicBezTo>
                  <a:cubicBezTo>
                    <a:pt x="86" y="105"/>
                    <a:pt x="151" y="115"/>
                    <a:pt x="198" y="111"/>
                  </a:cubicBezTo>
                  <a:cubicBezTo>
                    <a:pt x="245" y="107"/>
                    <a:pt x="307" y="84"/>
                    <a:pt x="336" y="75"/>
                  </a:cubicBezTo>
                  <a:cubicBezTo>
                    <a:pt x="365" y="66"/>
                    <a:pt x="365" y="65"/>
                    <a:pt x="375" y="54"/>
                  </a:cubicBezTo>
                  <a:cubicBezTo>
                    <a:pt x="385" y="43"/>
                    <a:pt x="392" y="26"/>
                    <a:pt x="402" y="0"/>
                  </a:cubicBezTo>
                  <a:close/>
                </a:path>
              </a:pathLst>
            </a:custGeom>
            <a:gradFill rotWithShape="0">
              <a:gsLst>
                <a:gs pos="0">
                  <a:schemeClr val="bg2"/>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tr-TR"/>
            </a:p>
          </p:txBody>
        </p:sp>
      </p:grpSp>
      <p:grpSp>
        <p:nvGrpSpPr>
          <p:cNvPr id="206873" name="Group 25"/>
          <p:cNvGrpSpPr>
            <a:grpSpLocks/>
          </p:cNvGrpSpPr>
          <p:nvPr/>
        </p:nvGrpSpPr>
        <p:grpSpPr bwMode="auto">
          <a:xfrm>
            <a:off x="0" y="6180138"/>
            <a:ext cx="9169400" cy="138112"/>
            <a:chOff x="0" y="4032"/>
            <a:chExt cx="5776" cy="87"/>
          </a:xfrm>
        </p:grpSpPr>
        <p:sp>
          <p:nvSpPr>
            <p:cNvPr id="206874" name="Freeform 26"/>
            <p:cNvSpPr>
              <a:spLocks/>
            </p:cNvSpPr>
            <p:nvPr userDrawn="1"/>
          </p:nvSpPr>
          <p:spPr bwMode="auto">
            <a:xfrm>
              <a:off x="4041" y="4047"/>
              <a:ext cx="1735" cy="72"/>
            </a:xfrm>
            <a:custGeom>
              <a:avLst/>
              <a:gdLst/>
              <a:ahLst/>
              <a:cxnLst>
                <a:cxn ang="0">
                  <a:pos x="165" y="6"/>
                </a:cxn>
                <a:cxn ang="0">
                  <a:pos x="450" y="3"/>
                </a:cxn>
                <a:cxn ang="0">
                  <a:pos x="714" y="12"/>
                </a:cxn>
                <a:cxn ang="0">
                  <a:pos x="957" y="24"/>
                </a:cxn>
                <a:cxn ang="0">
                  <a:pos x="1173" y="24"/>
                </a:cxn>
                <a:cxn ang="0">
                  <a:pos x="1473" y="15"/>
                </a:cxn>
                <a:cxn ang="0">
                  <a:pos x="1617" y="0"/>
                </a:cxn>
                <a:cxn ang="0">
                  <a:pos x="1719" y="15"/>
                </a:cxn>
                <a:cxn ang="0">
                  <a:pos x="1716" y="66"/>
                </a:cxn>
                <a:cxn ang="0">
                  <a:pos x="1632" y="51"/>
                </a:cxn>
                <a:cxn ang="0">
                  <a:pos x="1407" y="51"/>
                </a:cxn>
                <a:cxn ang="0">
                  <a:pos x="1191" y="48"/>
                </a:cxn>
                <a:cxn ang="0">
                  <a:pos x="870" y="60"/>
                </a:cxn>
                <a:cxn ang="0">
                  <a:pos x="492" y="48"/>
                </a:cxn>
                <a:cxn ang="0">
                  <a:pos x="291" y="27"/>
                </a:cxn>
                <a:cxn ang="0">
                  <a:pos x="21" y="36"/>
                </a:cxn>
                <a:cxn ang="0">
                  <a:pos x="165" y="6"/>
                </a:cxn>
              </a:cxnLst>
              <a:rect l="0" t="0" r="r" b="b"/>
              <a:pathLst>
                <a:path w="1735" h="72">
                  <a:moveTo>
                    <a:pt x="165" y="6"/>
                  </a:moveTo>
                  <a:cubicBezTo>
                    <a:pt x="236" y="1"/>
                    <a:pt x="359" y="2"/>
                    <a:pt x="450" y="3"/>
                  </a:cubicBezTo>
                  <a:cubicBezTo>
                    <a:pt x="541" y="4"/>
                    <a:pt x="630" y="9"/>
                    <a:pt x="714" y="12"/>
                  </a:cubicBezTo>
                  <a:cubicBezTo>
                    <a:pt x="798" y="15"/>
                    <a:pt x="881" y="22"/>
                    <a:pt x="957" y="24"/>
                  </a:cubicBezTo>
                  <a:cubicBezTo>
                    <a:pt x="1033" y="26"/>
                    <a:pt x="1087" y="25"/>
                    <a:pt x="1173" y="24"/>
                  </a:cubicBezTo>
                  <a:cubicBezTo>
                    <a:pt x="1259" y="23"/>
                    <a:pt x="1399" y="19"/>
                    <a:pt x="1473" y="15"/>
                  </a:cubicBezTo>
                  <a:cubicBezTo>
                    <a:pt x="1547" y="11"/>
                    <a:pt x="1576" y="0"/>
                    <a:pt x="1617" y="0"/>
                  </a:cubicBezTo>
                  <a:cubicBezTo>
                    <a:pt x="1658" y="0"/>
                    <a:pt x="1703" y="4"/>
                    <a:pt x="1719" y="15"/>
                  </a:cubicBezTo>
                  <a:cubicBezTo>
                    <a:pt x="1735" y="26"/>
                    <a:pt x="1730" y="60"/>
                    <a:pt x="1716" y="66"/>
                  </a:cubicBezTo>
                  <a:cubicBezTo>
                    <a:pt x="1702" y="72"/>
                    <a:pt x="1683" y="53"/>
                    <a:pt x="1632" y="51"/>
                  </a:cubicBezTo>
                  <a:cubicBezTo>
                    <a:pt x="1581" y="49"/>
                    <a:pt x="1480" y="51"/>
                    <a:pt x="1407" y="51"/>
                  </a:cubicBezTo>
                  <a:cubicBezTo>
                    <a:pt x="1334" y="51"/>
                    <a:pt x="1280" y="47"/>
                    <a:pt x="1191" y="48"/>
                  </a:cubicBezTo>
                  <a:cubicBezTo>
                    <a:pt x="1102" y="49"/>
                    <a:pt x="986" y="60"/>
                    <a:pt x="870" y="60"/>
                  </a:cubicBezTo>
                  <a:cubicBezTo>
                    <a:pt x="754" y="60"/>
                    <a:pt x="588" y="53"/>
                    <a:pt x="492" y="48"/>
                  </a:cubicBezTo>
                  <a:cubicBezTo>
                    <a:pt x="396" y="43"/>
                    <a:pt x="369" y="29"/>
                    <a:pt x="291" y="27"/>
                  </a:cubicBezTo>
                  <a:cubicBezTo>
                    <a:pt x="213" y="25"/>
                    <a:pt x="42" y="39"/>
                    <a:pt x="21" y="36"/>
                  </a:cubicBezTo>
                  <a:cubicBezTo>
                    <a:pt x="0" y="33"/>
                    <a:pt x="94" y="11"/>
                    <a:pt x="165" y="6"/>
                  </a:cubicBezTo>
                  <a:close/>
                </a:path>
              </a:pathLst>
            </a:custGeom>
            <a:gradFill rotWithShape="0">
              <a:gsLst>
                <a:gs pos="0">
                  <a:schemeClr val="accent2"/>
                </a:gs>
                <a:gs pos="100000">
                  <a:schemeClr val="bg2"/>
                </a:gs>
              </a:gsLst>
              <a:lin ang="5400000" scaled="1"/>
            </a:gradFill>
            <a:ln w="9525" cap="flat" cmpd="sng">
              <a:noFill/>
              <a:prstDash val="solid"/>
              <a:round/>
              <a:headEnd type="none" w="med" len="med"/>
              <a:tailEnd type="none" w="med" len="med"/>
            </a:ln>
            <a:effectLst/>
          </p:spPr>
          <p:txBody>
            <a:bodyPr wrap="none" anchor="ctr"/>
            <a:lstStyle/>
            <a:p>
              <a:endParaRPr lang="tr-TR"/>
            </a:p>
          </p:txBody>
        </p:sp>
        <p:sp>
          <p:nvSpPr>
            <p:cNvPr id="206875" name="Freeform 27"/>
            <p:cNvSpPr>
              <a:spLocks/>
            </p:cNvSpPr>
            <p:nvPr userDrawn="1"/>
          </p:nvSpPr>
          <p:spPr bwMode="auto">
            <a:xfrm>
              <a:off x="1727" y="4038"/>
              <a:ext cx="2655" cy="60"/>
            </a:xfrm>
            <a:custGeom>
              <a:avLst/>
              <a:gdLst/>
              <a:ahLst/>
              <a:cxnLst>
                <a:cxn ang="0">
                  <a:pos x="2641" y="6"/>
                </a:cxn>
                <a:cxn ang="0">
                  <a:pos x="2620" y="30"/>
                </a:cxn>
                <a:cxn ang="0">
                  <a:pos x="2368" y="45"/>
                </a:cxn>
                <a:cxn ang="0">
                  <a:pos x="2023" y="60"/>
                </a:cxn>
                <a:cxn ang="0">
                  <a:pos x="1786" y="48"/>
                </a:cxn>
                <a:cxn ang="0">
                  <a:pos x="1525" y="36"/>
                </a:cxn>
                <a:cxn ang="0">
                  <a:pos x="1195" y="45"/>
                </a:cxn>
                <a:cxn ang="0">
                  <a:pos x="817" y="39"/>
                </a:cxn>
                <a:cxn ang="0">
                  <a:pos x="499" y="27"/>
                </a:cxn>
                <a:cxn ang="0">
                  <a:pos x="136" y="39"/>
                </a:cxn>
                <a:cxn ang="0">
                  <a:pos x="10" y="33"/>
                </a:cxn>
                <a:cxn ang="0">
                  <a:pos x="76" y="24"/>
                </a:cxn>
                <a:cxn ang="0">
                  <a:pos x="310" y="18"/>
                </a:cxn>
                <a:cxn ang="0">
                  <a:pos x="544" y="0"/>
                </a:cxn>
                <a:cxn ang="0">
                  <a:pos x="853" y="21"/>
                </a:cxn>
                <a:cxn ang="0">
                  <a:pos x="1114" y="21"/>
                </a:cxn>
                <a:cxn ang="0">
                  <a:pos x="1399" y="3"/>
                </a:cxn>
                <a:cxn ang="0">
                  <a:pos x="1588" y="9"/>
                </a:cxn>
                <a:cxn ang="0">
                  <a:pos x="1807" y="21"/>
                </a:cxn>
                <a:cxn ang="0">
                  <a:pos x="2035" y="12"/>
                </a:cxn>
                <a:cxn ang="0">
                  <a:pos x="2290" y="18"/>
                </a:cxn>
                <a:cxn ang="0">
                  <a:pos x="2596" y="3"/>
                </a:cxn>
                <a:cxn ang="0">
                  <a:pos x="2641" y="6"/>
                </a:cxn>
              </a:cxnLst>
              <a:rect l="0" t="0" r="r" b="b"/>
              <a:pathLst>
                <a:path w="2655" h="60">
                  <a:moveTo>
                    <a:pt x="2641" y="6"/>
                  </a:moveTo>
                  <a:lnTo>
                    <a:pt x="2620" y="30"/>
                  </a:lnTo>
                  <a:cubicBezTo>
                    <a:pt x="2575" y="36"/>
                    <a:pt x="2467" y="40"/>
                    <a:pt x="2368" y="45"/>
                  </a:cubicBezTo>
                  <a:cubicBezTo>
                    <a:pt x="2269" y="50"/>
                    <a:pt x="2120" y="60"/>
                    <a:pt x="2023" y="60"/>
                  </a:cubicBezTo>
                  <a:cubicBezTo>
                    <a:pt x="1926" y="60"/>
                    <a:pt x="1869" y="52"/>
                    <a:pt x="1786" y="48"/>
                  </a:cubicBezTo>
                  <a:cubicBezTo>
                    <a:pt x="1703" y="44"/>
                    <a:pt x="1623" y="36"/>
                    <a:pt x="1525" y="36"/>
                  </a:cubicBezTo>
                  <a:cubicBezTo>
                    <a:pt x="1427" y="36"/>
                    <a:pt x="1313" y="44"/>
                    <a:pt x="1195" y="45"/>
                  </a:cubicBezTo>
                  <a:cubicBezTo>
                    <a:pt x="1077" y="46"/>
                    <a:pt x="933" y="42"/>
                    <a:pt x="817" y="39"/>
                  </a:cubicBezTo>
                  <a:cubicBezTo>
                    <a:pt x="701" y="36"/>
                    <a:pt x="612" y="27"/>
                    <a:pt x="499" y="27"/>
                  </a:cubicBezTo>
                  <a:cubicBezTo>
                    <a:pt x="386" y="27"/>
                    <a:pt x="217" y="38"/>
                    <a:pt x="136" y="39"/>
                  </a:cubicBezTo>
                  <a:cubicBezTo>
                    <a:pt x="55" y="40"/>
                    <a:pt x="20" y="36"/>
                    <a:pt x="10" y="33"/>
                  </a:cubicBezTo>
                  <a:cubicBezTo>
                    <a:pt x="0" y="30"/>
                    <a:pt x="26" y="27"/>
                    <a:pt x="76" y="24"/>
                  </a:cubicBezTo>
                  <a:cubicBezTo>
                    <a:pt x="126" y="21"/>
                    <a:pt x="232" y="22"/>
                    <a:pt x="310" y="18"/>
                  </a:cubicBezTo>
                  <a:cubicBezTo>
                    <a:pt x="388" y="14"/>
                    <a:pt x="454" y="0"/>
                    <a:pt x="544" y="0"/>
                  </a:cubicBezTo>
                  <a:cubicBezTo>
                    <a:pt x="634" y="0"/>
                    <a:pt x="758" y="18"/>
                    <a:pt x="853" y="21"/>
                  </a:cubicBezTo>
                  <a:cubicBezTo>
                    <a:pt x="948" y="24"/>
                    <a:pt x="1023" y="24"/>
                    <a:pt x="1114" y="21"/>
                  </a:cubicBezTo>
                  <a:cubicBezTo>
                    <a:pt x="1205" y="18"/>
                    <a:pt x="1320" y="5"/>
                    <a:pt x="1399" y="3"/>
                  </a:cubicBezTo>
                  <a:cubicBezTo>
                    <a:pt x="1478" y="1"/>
                    <a:pt x="1520" y="6"/>
                    <a:pt x="1588" y="9"/>
                  </a:cubicBezTo>
                  <a:cubicBezTo>
                    <a:pt x="1656" y="12"/>
                    <a:pt x="1733" y="21"/>
                    <a:pt x="1807" y="21"/>
                  </a:cubicBezTo>
                  <a:cubicBezTo>
                    <a:pt x="1881" y="21"/>
                    <a:pt x="1955" y="12"/>
                    <a:pt x="2035" y="12"/>
                  </a:cubicBezTo>
                  <a:cubicBezTo>
                    <a:pt x="2115" y="12"/>
                    <a:pt x="2197" y="19"/>
                    <a:pt x="2290" y="18"/>
                  </a:cubicBezTo>
                  <a:cubicBezTo>
                    <a:pt x="2383" y="17"/>
                    <a:pt x="2537" y="5"/>
                    <a:pt x="2596" y="3"/>
                  </a:cubicBezTo>
                  <a:cubicBezTo>
                    <a:pt x="2655" y="1"/>
                    <a:pt x="2651" y="3"/>
                    <a:pt x="2641" y="6"/>
                  </a:cubicBezTo>
                  <a:close/>
                </a:path>
              </a:pathLst>
            </a:custGeom>
            <a:gradFill rotWithShape="0">
              <a:gsLst>
                <a:gs pos="0">
                  <a:schemeClr val="accent2"/>
                </a:gs>
                <a:gs pos="100000">
                  <a:schemeClr val="bg2"/>
                </a:gs>
              </a:gsLst>
              <a:lin ang="5400000" scaled="1"/>
            </a:gradFill>
            <a:ln w="9525" cap="flat" cmpd="sng">
              <a:noFill/>
              <a:prstDash val="solid"/>
              <a:round/>
              <a:headEnd type="none" w="med" len="med"/>
              <a:tailEnd type="none" w="med" len="med"/>
            </a:ln>
            <a:effectLst/>
          </p:spPr>
          <p:txBody>
            <a:bodyPr wrap="none" anchor="ctr"/>
            <a:lstStyle/>
            <a:p>
              <a:endParaRPr lang="tr-TR"/>
            </a:p>
          </p:txBody>
        </p:sp>
        <p:sp>
          <p:nvSpPr>
            <p:cNvPr id="206876" name="Freeform 28"/>
            <p:cNvSpPr>
              <a:spLocks/>
            </p:cNvSpPr>
            <p:nvPr userDrawn="1"/>
          </p:nvSpPr>
          <p:spPr bwMode="auto">
            <a:xfrm>
              <a:off x="0" y="4032"/>
              <a:ext cx="2041" cy="62"/>
            </a:xfrm>
            <a:custGeom>
              <a:avLst/>
              <a:gdLst/>
              <a:ahLst/>
              <a:cxnLst>
                <a:cxn ang="0">
                  <a:pos x="1893" y="39"/>
                </a:cxn>
                <a:cxn ang="0">
                  <a:pos x="1578" y="45"/>
                </a:cxn>
                <a:cxn ang="0">
                  <a:pos x="1011" y="60"/>
                </a:cxn>
                <a:cxn ang="0">
                  <a:pos x="438" y="57"/>
                </a:cxn>
                <a:cxn ang="0">
                  <a:pos x="0" y="36"/>
                </a:cxn>
                <a:cxn ang="0">
                  <a:pos x="0" y="3"/>
                </a:cxn>
                <a:cxn ang="0">
                  <a:pos x="210" y="18"/>
                </a:cxn>
                <a:cxn ang="0">
                  <a:pos x="474" y="21"/>
                </a:cxn>
                <a:cxn ang="0">
                  <a:pos x="678" y="9"/>
                </a:cxn>
                <a:cxn ang="0">
                  <a:pos x="897" y="9"/>
                </a:cxn>
                <a:cxn ang="0">
                  <a:pos x="1167" y="30"/>
                </a:cxn>
                <a:cxn ang="0">
                  <a:pos x="1500" y="24"/>
                </a:cxn>
                <a:cxn ang="0">
                  <a:pos x="1758" y="3"/>
                </a:cxn>
                <a:cxn ang="0">
                  <a:pos x="1938" y="18"/>
                </a:cxn>
                <a:cxn ang="0">
                  <a:pos x="2034" y="33"/>
                </a:cxn>
                <a:cxn ang="0">
                  <a:pos x="1893" y="39"/>
                </a:cxn>
              </a:cxnLst>
              <a:rect l="0" t="0" r="r" b="b"/>
              <a:pathLst>
                <a:path w="2041" h="62">
                  <a:moveTo>
                    <a:pt x="1893" y="39"/>
                  </a:moveTo>
                  <a:cubicBezTo>
                    <a:pt x="1817" y="41"/>
                    <a:pt x="1725" y="42"/>
                    <a:pt x="1578" y="45"/>
                  </a:cubicBezTo>
                  <a:cubicBezTo>
                    <a:pt x="1431" y="48"/>
                    <a:pt x="1201" y="58"/>
                    <a:pt x="1011" y="60"/>
                  </a:cubicBezTo>
                  <a:cubicBezTo>
                    <a:pt x="821" y="62"/>
                    <a:pt x="606" y="61"/>
                    <a:pt x="438" y="57"/>
                  </a:cubicBezTo>
                  <a:cubicBezTo>
                    <a:pt x="270" y="53"/>
                    <a:pt x="73" y="45"/>
                    <a:pt x="0" y="36"/>
                  </a:cubicBezTo>
                  <a:lnTo>
                    <a:pt x="0" y="3"/>
                  </a:lnTo>
                  <a:cubicBezTo>
                    <a:pt x="35" y="0"/>
                    <a:pt x="131" y="15"/>
                    <a:pt x="210" y="18"/>
                  </a:cubicBezTo>
                  <a:cubicBezTo>
                    <a:pt x="289" y="21"/>
                    <a:pt x="396" y="22"/>
                    <a:pt x="474" y="21"/>
                  </a:cubicBezTo>
                  <a:cubicBezTo>
                    <a:pt x="552" y="20"/>
                    <a:pt x="608" y="11"/>
                    <a:pt x="678" y="9"/>
                  </a:cubicBezTo>
                  <a:cubicBezTo>
                    <a:pt x="748" y="7"/>
                    <a:pt x="816" y="6"/>
                    <a:pt x="897" y="9"/>
                  </a:cubicBezTo>
                  <a:cubicBezTo>
                    <a:pt x="978" y="12"/>
                    <a:pt x="1067" y="28"/>
                    <a:pt x="1167" y="30"/>
                  </a:cubicBezTo>
                  <a:cubicBezTo>
                    <a:pt x="1267" y="32"/>
                    <a:pt x="1402" y="28"/>
                    <a:pt x="1500" y="24"/>
                  </a:cubicBezTo>
                  <a:cubicBezTo>
                    <a:pt x="1598" y="20"/>
                    <a:pt x="1685" y="4"/>
                    <a:pt x="1758" y="3"/>
                  </a:cubicBezTo>
                  <a:cubicBezTo>
                    <a:pt x="1831" y="2"/>
                    <a:pt x="1892" y="13"/>
                    <a:pt x="1938" y="18"/>
                  </a:cubicBezTo>
                  <a:cubicBezTo>
                    <a:pt x="1984" y="23"/>
                    <a:pt x="2041" y="30"/>
                    <a:pt x="2034" y="33"/>
                  </a:cubicBezTo>
                  <a:cubicBezTo>
                    <a:pt x="2027" y="36"/>
                    <a:pt x="1969" y="37"/>
                    <a:pt x="1893" y="39"/>
                  </a:cubicBezTo>
                  <a:close/>
                </a:path>
              </a:pathLst>
            </a:custGeom>
            <a:gradFill rotWithShape="0">
              <a:gsLst>
                <a:gs pos="0">
                  <a:schemeClr val="accent2"/>
                </a:gs>
                <a:gs pos="100000">
                  <a:schemeClr val="bg2"/>
                </a:gs>
              </a:gsLst>
              <a:lin ang="5400000" scaled="1"/>
            </a:gradFill>
            <a:ln w="9525" cap="flat" cmpd="sng">
              <a:noFill/>
              <a:prstDash val="solid"/>
              <a:round/>
              <a:headEnd type="none" w="med" len="med"/>
              <a:tailEnd type="none" w="med" len="med"/>
            </a:ln>
            <a:effectLst/>
          </p:spPr>
          <p:txBody>
            <a:bodyPr wrap="none" anchor="ctr"/>
            <a:lstStyle/>
            <a:p>
              <a:endParaRPr lang="tr-TR"/>
            </a:p>
          </p:txBody>
        </p:sp>
      </p:grpSp>
      <p:sp>
        <p:nvSpPr>
          <p:cNvPr id="206877" name="Rectangle 29"/>
          <p:cNvSpPr>
            <a:spLocks noGrp="1" noChangeArrowheads="1"/>
          </p:cNvSpPr>
          <p:nvPr>
            <p:ph type="title"/>
          </p:nvPr>
        </p:nvSpPr>
        <p:spPr bwMode="auto">
          <a:xfrm>
            <a:off x="685800" y="768350"/>
            <a:ext cx="7772400"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tr-TR" smtClean="0"/>
              <a:t>Asıl başlık stili için tıklatın</a:t>
            </a:r>
          </a:p>
        </p:txBody>
      </p:sp>
      <p:sp>
        <p:nvSpPr>
          <p:cNvPr id="206878" name="Rectangle 30"/>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206879" name="Rectangle 31"/>
          <p:cNvSpPr>
            <a:spLocks noGrp="1" noChangeArrowheads="1"/>
          </p:cNvSpPr>
          <p:nvPr>
            <p:ph type="dt" sz="half" idx="2"/>
          </p:nvPr>
        </p:nvSpPr>
        <p:spPr bwMode="auto">
          <a:xfrm>
            <a:off x="665163" y="6367463"/>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400"/>
            </a:lvl1pPr>
          </a:lstStyle>
          <a:p>
            <a:endParaRPr lang="tr-TR"/>
          </a:p>
        </p:txBody>
      </p:sp>
      <p:sp>
        <p:nvSpPr>
          <p:cNvPr id="206880" name="Rectangle 32"/>
          <p:cNvSpPr>
            <a:spLocks noGrp="1" noChangeArrowheads="1"/>
          </p:cNvSpPr>
          <p:nvPr>
            <p:ph type="ftr" sz="quarter" idx="3"/>
          </p:nvPr>
        </p:nvSpPr>
        <p:spPr bwMode="auto">
          <a:xfrm>
            <a:off x="3103563" y="6367463"/>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400"/>
            </a:lvl1pPr>
          </a:lstStyle>
          <a:p>
            <a:endParaRPr lang="tr-TR"/>
          </a:p>
        </p:txBody>
      </p:sp>
      <p:sp>
        <p:nvSpPr>
          <p:cNvPr id="206881" name="Rectangle 33"/>
          <p:cNvSpPr>
            <a:spLocks noGrp="1" noChangeArrowheads="1"/>
          </p:cNvSpPr>
          <p:nvPr>
            <p:ph type="sldNum" sz="quarter" idx="4"/>
          </p:nvPr>
        </p:nvSpPr>
        <p:spPr bwMode="auto">
          <a:xfrm>
            <a:off x="6532563" y="6367463"/>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400"/>
            </a:lvl1pPr>
          </a:lstStyle>
          <a:p>
            <a:fld id="{B4146467-B246-46EF-8306-50172469AE0D}" type="slidenum">
              <a:rPr lang="tr-TR"/>
              <a:pPr/>
              <a:t>‹#›</a:t>
            </a:fld>
            <a:endParaRPr lang="tr-TR"/>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 id="2147483668" r:id="rId13"/>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ahoma" charset="0"/>
        </a:defRPr>
      </a:lvl2pPr>
      <a:lvl3pPr algn="ctr" rtl="0" fontAlgn="base">
        <a:spcBef>
          <a:spcPct val="0"/>
        </a:spcBef>
        <a:spcAft>
          <a:spcPct val="0"/>
        </a:spcAft>
        <a:defRPr sz="4400">
          <a:solidFill>
            <a:schemeClr val="tx2"/>
          </a:solidFill>
          <a:latin typeface="Tahoma" charset="0"/>
        </a:defRPr>
      </a:lvl3pPr>
      <a:lvl4pPr algn="ctr" rtl="0" fontAlgn="base">
        <a:spcBef>
          <a:spcPct val="0"/>
        </a:spcBef>
        <a:spcAft>
          <a:spcPct val="0"/>
        </a:spcAft>
        <a:defRPr sz="4400">
          <a:solidFill>
            <a:schemeClr val="tx2"/>
          </a:solidFill>
          <a:latin typeface="Tahoma" charset="0"/>
        </a:defRPr>
      </a:lvl4pPr>
      <a:lvl5pPr algn="ctr" rtl="0" fontAlgn="base">
        <a:spcBef>
          <a:spcPct val="0"/>
        </a:spcBef>
        <a:spcAft>
          <a:spcPct val="0"/>
        </a:spcAft>
        <a:defRPr sz="4400">
          <a:solidFill>
            <a:schemeClr val="tx2"/>
          </a:solidFill>
          <a:latin typeface="Tahoma" charset="0"/>
        </a:defRPr>
      </a:lvl5pPr>
      <a:lvl6pPr marL="457200" algn="ctr" rtl="0" fontAlgn="base">
        <a:spcBef>
          <a:spcPct val="0"/>
        </a:spcBef>
        <a:spcAft>
          <a:spcPct val="0"/>
        </a:spcAft>
        <a:defRPr sz="4400">
          <a:solidFill>
            <a:schemeClr val="tx2"/>
          </a:solidFill>
          <a:latin typeface="Tahoma" charset="0"/>
        </a:defRPr>
      </a:lvl6pPr>
      <a:lvl7pPr marL="914400" algn="ctr" rtl="0" fontAlgn="base">
        <a:spcBef>
          <a:spcPct val="0"/>
        </a:spcBef>
        <a:spcAft>
          <a:spcPct val="0"/>
        </a:spcAft>
        <a:defRPr sz="4400">
          <a:solidFill>
            <a:schemeClr val="tx2"/>
          </a:solidFill>
          <a:latin typeface="Tahoma" charset="0"/>
        </a:defRPr>
      </a:lvl7pPr>
      <a:lvl8pPr marL="1371600" algn="ctr" rtl="0" fontAlgn="base">
        <a:spcBef>
          <a:spcPct val="0"/>
        </a:spcBef>
        <a:spcAft>
          <a:spcPct val="0"/>
        </a:spcAft>
        <a:defRPr sz="4400">
          <a:solidFill>
            <a:schemeClr val="tx2"/>
          </a:solidFill>
          <a:latin typeface="Tahoma" charset="0"/>
        </a:defRPr>
      </a:lvl8pPr>
      <a:lvl9pPr marL="1828800" algn="ctr" rtl="0" fontAlgn="base">
        <a:spcBef>
          <a:spcPct val="0"/>
        </a:spcBef>
        <a:spcAft>
          <a:spcPct val="0"/>
        </a:spcAft>
        <a:defRPr sz="4400">
          <a:solidFill>
            <a:schemeClr val="tx2"/>
          </a:solidFill>
          <a:latin typeface="Tahoma" charset="0"/>
        </a:defRPr>
      </a:lvl9pPr>
    </p:titleStyle>
    <p:bodyStyle>
      <a:lvl1pPr marL="342900" indent="-342900" algn="l" rtl="0" fontAlgn="base">
        <a:spcBef>
          <a:spcPct val="20000"/>
        </a:spcBef>
        <a:spcAft>
          <a:spcPct val="0"/>
        </a:spcAft>
        <a:buSzPct val="90000"/>
        <a:buBlip>
          <a:blip r:embed="rId16"/>
        </a:buBlip>
        <a:defRPr sz="3200">
          <a:solidFill>
            <a:schemeClr val="tx1"/>
          </a:solidFill>
          <a:latin typeface="+mn-lt"/>
          <a:ea typeface="+mn-ea"/>
          <a:cs typeface="+mn-cs"/>
        </a:defRPr>
      </a:lvl1pPr>
      <a:lvl2pPr marL="742950" indent="-285750" algn="l" rtl="0" fontAlgn="base">
        <a:spcBef>
          <a:spcPct val="20000"/>
        </a:spcBef>
        <a:spcAft>
          <a:spcPct val="0"/>
        </a:spcAft>
        <a:buSzPct val="80000"/>
        <a:buBlip>
          <a:blip r:embed="rId17"/>
        </a:buBlip>
        <a:defRPr sz="2800">
          <a:solidFill>
            <a:schemeClr val="tx1"/>
          </a:solidFill>
          <a:latin typeface="+mn-lt"/>
        </a:defRPr>
      </a:lvl2pPr>
      <a:lvl3pPr marL="1143000" indent="-228600" algn="l" rtl="0" fontAlgn="base">
        <a:spcBef>
          <a:spcPct val="20000"/>
        </a:spcBef>
        <a:spcAft>
          <a:spcPct val="0"/>
        </a:spcAft>
        <a:buSzPct val="70000"/>
        <a:buBlip>
          <a:blip r:embed="rId18"/>
        </a:buBlip>
        <a:defRPr sz="2400">
          <a:solidFill>
            <a:schemeClr val="tx1"/>
          </a:solidFill>
          <a:latin typeface="+mn-lt"/>
        </a:defRPr>
      </a:lvl3pPr>
      <a:lvl4pPr marL="1600200" indent="-228600" algn="l" rtl="0" fontAlgn="base">
        <a:spcBef>
          <a:spcPct val="20000"/>
        </a:spcBef>
        <a:spcAft>
          <a:spcPct val="0"/>
        </a:spcAft>
        <a:buSzPct val="70000"/>
        <a:buBlip>
          <a:blip r:embed="rId19"/>
        </a:buBlip>
        <a:defRPr sz="2000">
          <a:solidFill>
            <a:schemeClr val="tx1"/>
          </a:solidFill>
          <a:latin typeface="+mn-lt"/>
        </a:defRPr>
      </a:lvl4pPr>
      <a:lvl5pPr marL="2057400" indent="-228600" algn="l" rtl="0" fontAlgn="base">
        <a:spcBef>
          <a:spcPct val="20000"/>
        </a:spcBef>
        <a:spcAft>
          <a:spcPct val="0"/>
        </a:spcAft>
        <a:buSzPct val="70000"/>
        <a:buBlip>
          <a:blip r:embed="rId20"/>
        </a:buBlip>
        <a:defRPr sz="2000">
          <a:solidFill>
            <a:schemeClr val="tx1"/>
          </a:solidFill>
          <a:latin typeface="+mn-lt"/>
        </a:defRPr>
      </a:lvl5pPr>
      <a:lvl6pPr marL="2514600" indent="-228600" algn="l" rtl="0" fontAlgn="base">
        <a:spcBef>
          <a:spcPct val="20000"/>
        </a:spcBef>
        <a:spcAft>
          <a:spcPct val="0"/>
        </a:spcAft>
        <a:buSzPct val="70000"/>
        <a:buBlip>
          <a:blip r:embed="rId20"/>
        </a:buBlip>
        <a:defRPr sz="2000">
          <a:solidFill>
            <a:schemeClr val="tx1"/>
          </a:solidFill>
          <a:latin typeface="+mn-lt"/>
        </a:defRPr>
      </a:lvl6pPr>
      <a:lvl7pPr marL="2971800" indent="-228600" algn="l" rtl="0" fontAlgn="base">
        <a:spcBef>
          <a:spcPct val="20000"/>
        </a:spcBef>
        <a:spcAft>
          <a:spcPct val="0"/>
        </a:spcAft>
        <a:buSzPct val="70000"/>
        <a:buBlip>
          <a:blip r:embed="rId20"/>
        </a:buBlip>
        <a:defRPr sz="2000">
          <a:solidFill>
            <a:schemeClr val="tx1"/>
          </a:solidFill>
          <a:latin typeface="+mn-lt"/>
        </a:defRPr>
      </a:lvl7pPr>
      <a:lvl8pPr marL="3429000" indent="-228600" algn="l" rtl="0" fontAlgn="base">
        <a:spcBef>
          <a:spcPct val="20000"/>
        </a:spcBef>
        <a:spcAft>
          <a:spcPct val="0"/>
        </a:spcAft>
        <a:buSzPct val="70000"/>
        <a:buBlip>
          <a:blip r:embed="rId20"/>
        </a:buBlip>
        <a:defRPr sz="2000">
          <a:solidFill>
            <a:schemeClr val="tx1"/>
          </a:solidFill>
          <a:latin typeface="+mn-lt"/>
        </a:defRPr>
      </a:lvl8pPr>
      <a:lvl9pPr marL="3886200" indent="-228600" algn="l" rtl="0" fontAlgn="base">
        <a:spcBef>
          <a:spcPct val="20000"/>
        </a:spcBef>
        <a:spcAft>
          <a:spcPct val="0"/>
        </a:spcAft>
        <a:buSzPct val="70000"/>
        <a:buBlip>
          <a:blip r:embed="rId20"/>
        </a:buBlip>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1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7458" name="Rectangle 1026"/>
          <p:cNvSpPr>
            <a:spLocks noGrp="1" noChangeArrowheads="1"/>
          </p:cNvSpPr>
          <p:nvPr>
            <p:ph type="ctrTitle"/>
          </p:nvPr>
        </p:nvSpPr>
        <p:spPr>
          <a:xfrm>
            <a:off x="685800" y="762000"/>
            <a:ext cx="7772400" cy="3733800"/>
          </a:xfrm>
        </p:spPr>
        <p:txBody>
          <a:bodyPr/>
          <a:lstStyle/>
          <a:p>
            <a:r>
              <a:rPr lang="tr-TR" dirty="0">
                <a:solidFill>
                  <a:srgbClr val="FF0000"/>
                </a:solidFill>
                <a:latin typeface="Comic Sans MS" pitchFamily="66" charset="0"/>
              </a:rPr>
              <a:t>OKUL BAŞARISINDA </a:t>
            </a:r>
            <a:br>
              <a:rPr lang="tr-TR" dirty="0">
                <a:solidFill>
                  <a:srgbClr val="FF0000"/>
                </a:solidFill>
                <a:latin typeface="Comic Sans MS" pitchFamily="66" charset="0"/>
              </a:rPr>
            </a:br>
            <a:r>
              <a:rPr lang="tr-TR" sz="6000" dirty="0">
                <a:solidFill>
                  <a:srgbClr val="FF0000"/>
                </a:solidFill>
                <a:latin typeface="Comic Sans MS" pitchFamily="66" charset="0"/>
              </a:rPr>
              <a:t>AİLENİN</a:t>
            </a:r>
            <a:br>
              <a:rPr lang="tr-TR" sz="6000" dirty="0">
                <a:solidFill>
                  <a:srgbClr val="FF0000"/>
                </a:solidFill>
                <a:latin typeface="Comic Sans MS" pitchFamily="66" charset="0"/>
              </a:rPr>
            </a:br>
            <a:r>
              <a:rPr lang="tr-TR" sz="7200" dirty="0">
                <a:solidFill>
                  <a:srgbClr val="FF0000"/>
                </a:solidFill>
                <a:latin typeface="Comic Sans MS" pitchFamily="66" charset="0"/>
              </a:rPr>
              <a:t>ROLÜ</a:t>
            </a:r>
            <a:endParaRPr lang="tr-TR" dirty="0">
              <a:solidFill>
                <a:srgbClr val="FF0000"/>
              </a:solidFill>
              <a:latin typeface="Comic Sans MS" pitchFamily="66" charset="0"/>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147458"/>
                                        </p:tgtEl>
                                        <p:attrNameLst>
                                          <p:attrName>style.visibility</p:attrName>
                                        </p:attrNameLst>
                                      </p:cBhvr>
                                      <p:to>
                                        <p:strVal val="visible"/>
                                      </p:to>
                                    </p:set>
                                    <p:anim calcmode="lin" valueType="num">
                                      <p:cBhvr additive="base">
                                        <p:cTn id="7" dur="5000" fill="hold"/>
                                        <p:tgtEl>
                                          <p:spTgt spid="147458"/>
                                        </p:tgtEl>
                                        <p:attrNameLst>
                                          <p:attrName>ppt_x</p:attrName>
                                        </p:attrNameLst>
                                      </p:cBhvr>
                                      <p:tavLst>
                                        <p:tav tm="0">
                                          <p:val>
                                            <p:strVal val="#ppt_x"/>
                                          </p:val>
                                        </p:tav>
                                        <p:tav tm="100000">
                                          <p:val>
                                            <p:strVal val="#ppt_x"/>
                                          </p:val>
                                        </p:tav>
                                      </p:tavLst>
                                    </p:anim>
                                    <p:anim calcmode="lin" valueType="num">
                                      <p:cBhvr additive="base">
                                        <p:cTn id="8" dur="5000" fill="hold"/>
                                        <p:tgtEl>
                                          <p:spTgt spid="14745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58"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tr-TR">
                <a:latin typeface="Comic Sans MS" pitchFamily="66" charset="0"/>
              </a:rPr>
              <a:t>Çocuğunuzun kaygısını artırmayın.</a:t>
            </a:r>
          </a:p>
        </p:txBody>
      </p:sp>
      <p:sp>
        <p:nvSpPr>
          <p:cNvPr id="24579" name="Rectangle 3"/>
          <p:cNvSpPr>
            <a:spLocks noGrp="1" noChangeArrowheads="1"/>
          </p:cNvSpPr>
          <p:nvPr>
            <p:ph type="body" idx="1"/>
          </p:nvPr>
        </p:nvSpPr>
        <p:spPr>
          <a:xfrm>
            <a:off x="685800" y="1981200"/>
            <a:ext cx="8077200" cy="4648200"/>
          </a:xfrm>
        </p:spPr>
        <p:txBody>
          <a:bodyPr/>
          <a:lstStyle/>
          <a:p>
            <a:pPr>
              <a:lnSpc>
                <a:spcPct val="90000"/>
              </a:lnSpc>
            </a:pPr>
            <a:r>
              <a:rPr lang="tr-TR">
                <a:latin typeface="Comic Sans MS" pitchFamily="66" charset="0"/>
              </a:rPr>
              <a:t> Çok az sayıda kişi, öğrenme ve başarı için gerekli olan düzeyde kaygıya sahiptir. </a:t>
            </a:r>
          </a:p>
          <a:p>
            <a:pPr>
              <a:lnSpc>
                <a:spcPct val="90000"/>
              </a:lnSpc>
            </a:pPr>
            <a:endParaRPr lang="tr-TR">
              <a:latin typeface="Comic Sans MS" pitchFamily="66" charset="0"/>
            </a:endParaRPr>
          </a:p>
          <a:p>
            <a:pPr>
              <a:lnSpc>
                <a:spcPct val="90000"/>
              </a:lnSpc>
            </a:pPr>
            <a:r>
              <a:rPr lang="tr-TR">
                <a:latin typeface="Comic Sans MS" pitchFamily="66" charset="0"/>
              </a:rPr>
              <a:t>Öğrenmeyi, akıl yürütmeyi ve sınav başarısını olumsuz yönde etkileyen , temelinde öğrencinin “ </a:t>
            </a:r>
            <a:r>
              <a:rPr lang="tr-TR" b="1">
                <a:latin typeface="Comic Sans MS" pitchFamily="66" charset="0"/>
              </a:rPr>
              <a:t>kendine güvensizliğinde yatan “ YÜKSEK KAYGIDIR.</a:t>
            </a:r>
            <a:endParaRPr lang="tr-TR">
              <a:latin typeface="Comic Sans MS" pitchFamily="66" charset="0"/>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24578"/>
                                        </p:tgtEl>
                                        <p:attrNameLst>
                                          <p:attrName>style.visibility</p:attrName>
                                        </p:attrNameLst>
                                      </p:cBhvr>
                                      <p:to>
                                        <p:strVal val="visible"/>
                                      </p:to>
                                    </p:set>
                                    <p:anim calcmode="lin" valueType="num">
                                      <p:cBhvr additive="base">
                                        <p:cTn id="7" dur="5000" fill="hold"/>
                                        <p:tgtEl>
                                          <p:spTgt spid="24578"/>
                                        </p:tgtEl>
                                        <p:attrNameLst>
                                          <p:attrName>ppt_x</p:attrName>
                                        </p:attrNameLst>
                                      </p:cBhvr>
                                      <p:tavLst>
                                        <p:tav tm="0">
                                          <p:val>
                                            <p:strVal val="#ppt_x"/>
                                          </p:val>
                                        </p:tav>
                                        <p:tav tm="100000">
                                          <p:val>
                                            <p:strVal val="#ppt_x"/>
                                          </p:val>
                                        </p:tav>
                                      </p:tavLst>
                                    </p:anim>
                                    <p:anim calcmode="lin" valueType="num">
                                      <p:cBhvr additive="base">
                                        <p:cTn id="8" dur="5000" fill="hold"/>
                                        <p:tgtEl>
                                          <p:spTgt spid="2457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5" presetClass="entr" presetSubtype="0" fill="hold" grpId="0" nodeType="clickEffect">
                                  <p:stCondLst>
                                    <p:cond delay="0"/>
                                  </p:stCondLst>
                                  <p:childTnLst>
                                    <p:set>
                                      <p:cBhvr>
                                        <p:cTn id="12" dur="1" fill="hold">
                                          <p:stCondLst>
                                            <p:cond delay="0"/>
                                          </p:stCondLst>
                                        </p:cTn>
                                        <p:tgtEl>
                                          <p:spTgt spid="24579">
                                            <p:txEl>
                                              <p:pRg st="0" end="0"/>
                                            </p:txEl>
                                          </p:spTgt>
                                        </p:tgtEl>
                                        <p:attrNameLst>
                                          <p:attrName>style.visibility</p:attrName>
                                        </p:attrNameLst>
                                      </p:cBhvr>
                                      <p:to>
                                        <p:strVal val="visible"/>
                                      </p:to>
                                    </p:set>
                                    <p:anim calcmode="lin" valueType="num">
                                      <p:cBhvr>
                                        <p:cTn id="13" dur="1000" fill="hold"/>
                                        <p:tgtEl>
                                          <p:spTgt spid="24579">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24579">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24579">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24579">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7" fill="hold">
                      <p:stCondLst>
                        <p:cond delay="indefinite"/>
                      </p:stCondLst>
                      <p:childTnLst>
                        <p:par>
                          <p:cTn id="18" fill="hold">
                            <p:stCondLst>
                              <p:cond delay="0"/>
                            </p:stCondLst>
                            <p:childTnLst>
                              <p:par>
                                <p:cTn id="19" presetID="15" presetClass="entr" presetSubtype="0" fill="hold" grpId="0" nodeType="clickEffect">
                                  <p:stCondLst>
                                    <p:cond delay="0"/>
                                  </p:stCondLst>
                                  <p:childTnLst>
                                    <p:set>
                                      <p:cBhvr>
                                        <p:cTn id="20" dur="1" fill="hold">
                                          <p:stCondLst>
                                            <p:cond delay="0"/>
                                          </p:stCondLst>
                                        </p:cTn>
                                        <p:tgtEl>
                                          <p:spTgt spid="24579">
                                            <p:txEl>
                                              <p:pRg st="2" end="2"/>
                                            </p:txEl>
                                          </p:spTgt>
                                        </p:tgtEl>
                                        <p:attrNameLst>
                                          <p:attrName>style.visibility</p:attrName>
                                        </p:attrNameLst>
                                      </p:cBhvr>
                                      <p:to>
                                        <p:strVal val="visible"/>
                                      </p:to>
                                    </p:set>
                                    <p:anim calcmode="lin" valueType="num">
                                      <p:cBhvr>
                                        <p:cTn id="21" dur="1000" fill="hold"/>
                                        <p:tgtEl>
                                          <p:spTgt spid="24579">
                                            <p:txEl>
                                              <p:pRg st="2" end="2"/>
                                            </p:txEl>
                                          </p:spTgt>
                                        </p:tgtEl>
                                        <p:attrNameLst>
                                          <p:attrName>ppt_w</p:attrName>
                                        </p:attrNameLst>
                                      </p:cBhvr>
                                      <p:tavLst>
                                        <p:tav tm="0">
                                          <p:val>
                                            <p:fltVal val="0"/>
                                          </p:val>
                                        </p:tav>
                                        <p:tav tm="100000">
                                          <p:val>
                                            <p:strVal val="#ppt_w"/>
                                          </p:val>
                                        </p:tav>
                                      </p:tavLst>
                                    </p:anim>
                                    <p:anim calcmode="lin" valueType="num">
                                      <p:cBhvr>
                                        <p:cTn id="22" dur="1000" fill="hold"/>
                                        <p:tgtEl>
                                          <p:spTgt spid="24579">
                                            <p:txEl>
                                              <p:pRg st="2" end="2"/>
                                            </p:txEl>
                                          </p:spTgt>
                                        </p:tgtEl>
                                        <p:attrNameLst>
                                          <p:attrName>ppt_h</p:attrName>
                                        </p:attrNameLst>
                                      </p:cBhvr>
                                      <p:tavLst>
                                        <p:tav tm="0">
                                          <p:val>
                                            <p:fltVal val="0"/>
                                          </p:val>
                                        </p:tav>
                                        <p:tav tm="100000">
                                          <p:val>
                                            <p:strVal val="#ppt_h"/>
                                          </p:val>
                                        </p:tav>
                                      </p:tavLst>
                                    </p:anim>
                                    <p:anim calcmode="lin" valueType="num">
                                      <p:cBhvr>
                                        <p:cTn id="23" dur="1000" fill="hold"/>
                                        <p:tgtEl>
                                          <p:spTgt spid="24579">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4" dur="1000" fill="hold"/>
                                        <p:tgtEl>
                                          <p:spTgt spid="24579">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autoUpdateAnimBg="0"/>
      <p:bldP spid="24579" grpId="0" build="p" autoUpdateAnimBg="0"/>
    </p:bldLst>
  </p:timing>
</p:sld>
</file>

<file path=ppt/slides/slide10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a:xfrm>
            <a:off x="685800" y="252413"/>
            <a:ext cx="7772400" cy="2771775"/>
          </a:xfrm>
        </p:spPr>
        <p:txBody>
          <a:bodyPr/>
          <a:lstStyle/>
          <a:p>
            <a:r>
              <a:rPr lang="tr-TR">
                <a:latin typeface="Comic Sans MS" pitchFamily="66" charset="0"/>
              </a:rPr>
              <a:t>Çocuğumuza arkadaşlarıyla değil , KENDİSİYLE YARIŞMA MESAJI vermeliyiz.</a:t>
            </a:r>
          </a:p>
        </p:txBody>
      </p:sp>
      <p:sp>
        <p:nvSpPr>
          <p:cNvPr id="135171" name="Rectangle 3"/>
          <p:cNvSpPr>
            <a:spLocks noGrp="1" noChangeArrowheads="1"/>
          </p:cNvSpPr>
          <p:nvPr>
            <p:ph type="body" idx="1"/>
          </p:nvPr>
        </p:nvSpPr>
        <p:spPr>
          <a:xfrm>
            <a:off x="685800" y="3048000"/>
            <a:ext cx="7772400" cy="3048000"/>
          </a:xfrm>
        </p:spPr>
        <p:txBody>
          <a:bodyPr/>
          <a:lstStyle/>
          <a:p>
            <a:r>
              <a:rPr lang="tr-TR" sz="2800">
                <a:latin typeface="Comic Sans MS" pitchFamily="66" charset="0"/>
              </a:rPr>
              <a:t>Çocukların başarılarını değerlendirirken , onu arkadaşlarıyla kıyaslamak yerine kendi kendisiyle yarışma mesajı vermeliyiz.Yani çocuğunuzun performansının nasıl bir gelişim izlediğinin farkında olmasını sağlamalıyız. </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135170"/>
                                        </p:tgtEl>
                                        <p:attrNameLst>
                                          <p:attrName>style.visibility</p:attrName>
                                        </p:attrNameLst>
                                      </p:cBhvr>
                                      <p:to>
                                        <p:strVal val="visible"/>
                                      </p:to>
                                    </p:set>
                                    <p:anim calcmode="lin" valueType="num">
                                      <p:cBhvr additive="base">
                                        <p:cTn id="7" dur="5000" fill="hold"/>
                                        <p:tgtEl>
                                          <p:spTgt spid="135170"/>
                                        </p:tgtEl>
                                        <p:attrNameLst>
                                          <p:attrName>ppt_x</p:attrName>
                                        </p:attrNameLst>
                                      </p:cBhvr>
                                      <p:tavLst>
                                        <p:tav tm="0">
                                          <p:val>
                                            <p:strVal val="#ppt_x"/>
                                          </p:val>
                                        </p:tav>
                                        <p:tav tm="100000">
                                          <p:val>
                                            <p:strVal val="#ppt_x"/>
                                          </p:val>
                                        </p:tav>
                                      </p:tavLst>
                                    </p:anim>
                                    <p:anim calcmode="lin" valueType="num">
                                      <p:cBhvr additive="base">
                                        <p:cTn id="8" dur="5000" fill="hold"/>
                                        <p:tgtEl>
                                          <p:spTgt spid="13517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35171">
                                            <p:txEl>
                                              <p:pRg st="0" end="0"/>
                                            </p:txEl>
                                          </p:spTgt>
                                        </p:tgtEl>
                                        <p:attrNameLst>
                                          <p:attrName>style.visibility</p:attrName>
                                        </p:attrNameLst>
                                      </p:cBhvr>
                                      <p:to>
                                        <p:strVal val="visible"/>
                                      </p:to>
                                    </p:set>
                                    <p:anim calcmode="lin" valueType="num">
                                      <p:cBhvr additive="base">
                                        <p:cTn id="13" dur="500" fill="hold"/>
                                        <p:tgtEl>
                                          <p:spTgt spid="135171">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3517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0" grpId="0" autoUpdateAnimBg="0"/>
      <p:bldP spid="135171" grpId="0" build="p" autoUpdateAnimBg="0"/>
    </p:bldLst>
  </p:timing>
</p:sld>
</file>

<file path=ppt/slides/slide10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6195" name="Rectangle 3"/>
          <p:cNvSpPr>
            <a:spLocks noGrp="1" noChangeArrowheads="1"/>
          </p:cNvSpPr>
          <p:nvPr>
            <p:ph type="body" idx="1"/>
          </p:nvPr>
        </p:nvSpPr>
        <p:spPr>
          <a:xfrm>
            <a:off x="228600" y="457200"/>
            <a:ext cx="8610600" cy="5867400"/>
          </a:xfrm>
        </p:spPr>
        <p:txBody>
          <a:bodyPr/>
          <a:lstStyle/>
          <a:p>
            <a:r>
              <a:rPr lang="tr-TR">
                <a:latin typeface="Comic Sans MS" pitchFamily="66" charset="0"/>
              </a:rPr>
              <a:t>Bazı dallarda yaşıtlarına oranla daha ileriyken, her hangi bir dalda geri kalmış olabilir.Bu ileri, geri algılaması bizim hangi konuya daha fazla önem verdiğimizle ilgili olabilir.</a:t>
            </a:r>
          </a:p>
          <a:p>
            <a:endParaRPr lang="tr-TR">
              <a:latin typeface="Comic Sans MS" pitchFamily="66" charset="0"/>
            </a:endParaRPr>
          </a:p>
          <a:p>
            <a:r>
              <a:rPr lang="tr-TR" b="1">
                <a:latin typeface="Comic Sans MS" pitchFamily="66" charset="0"/>
              </a:rPr>
              <a:t>TEK BİR BECERİDEN YOLA ÇIKARAK ÇOCUĞUN GERİ VEYA İLERİ DÜZEYDE BİR ZEKAYA SAHİP OLDUĞUNU ÖNE SÜREMEYİZ.</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36195">
                                            <p:txEl>
                                              <p:pRg st="0" end="0"/>
                                            </p:txEl>
                                          </p:spTgt>
                                        </p:tgtEl>
                                        <p:attrNameLst>
                                          <p:attrName>style.visibility</p:attrName>
                                        </p:attrNameLst>
                                      </p:cBhvr>
                                      <p:to>
                                        <p:strVal val="visible"/>
                                      </p:to>
                                    </p:set>
                                    <p:animEffect transition="in" filter="slide(fromBottom)">
                                      <p:cBhvr>
                                        <p:cTn id="7" dur="500"/>
                                        <p:tgtEl>
                                          <p:spTgt spid="1361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36195">
                                            <p:txEl>
                                              <p:pRg st="2" end="2"/>
                                            </p:txEl>
                                          </p:spTgt>
                                        </p:tgtEl>
                                        <p:attrNameLst>
                                          <p:attrName>style.visibility</p:attrName>
                                        </p:attrNameLst>
                                      </p:cBhvr>
                                      <p:to>
                                        <p:strVal val="visible"/>
                                      </p:to>
                                    </p:set>
                                    <p:animEffect transition="in" filter="slide(fromBottom)">
                                      <p:cBhvr>
                                        <p:cTn id="12" dur="500"/>
                                        <p:tgtEl>
                                          <p:spTgt spid="1361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195" grpId="0" build="p" autoUpdateAnimBg="0"/>
    </p:bldLst>
  </p:timing>
</p:sld>
</file>

<file path=ppt/slides/slide10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a:xfrm>
            <a:off x="304800" y="549275"/>
            <a:ext cx="8458200" cy="2101850"/>
          </a:xfrm>
        </p:spPr>
        <p:txBody>
          <a:bodyPr/>
          <a:lstStyle/>
          <a:p>
            <a:r>
              <a:rPr lang="tr-TR">
                <a:latin typeface="Comic Sans MS" pitchFamily="66" charset="0"/>
              </a:rPr>
              <a:t>Anne baba tutumu çocuğun performansı üzerinde önemli bir etki yapmaktadır.</a:t>
            </a:r>
          </a:p>
        </p:txBody>
      </p:sp>
      <p:sp>
        <p:nvSpPr>
          <p:cNvPr id="137219" name="Rectangle 3"/>
          <p:cNvSpPr>
            <a:spLocks noGrp="1" noChangeArrowheads="1"/>
          </p:cNvSpPr>
          <p:nvPr>
            <p:ph type="body" idx="1"/>
          </p:nvPr>
        </p:nvSpPr>
        <p:spPr>
          <a:xfrm>
            <a:off x="685800" y="3657600"/>
            <a:ext cx="7772400" cy="2743200"/>
          </a:xfrm>
        </p:spPr>
        <p:txBody>
          <a:bodyPr/>
          <a:lstStyle/>
          <a:p>
            <a:pPr>
              <a:lnSpc>
                <a:spcPct val="90000"/>
              </a:lnSpc>
            </a:pPr>
            <a:r>
              <a:rPr lang="tr-TR" sz="3600">
                <a:latin typeface="Comic Sans MS" pitchFamily="66" charset="0"/>
              </a:rPr>
              <a:t>Çocuklarımızın kendine olan güvenini artırabilmek için </a:t>
            </a:r>
            <a:r>
              <a:rPr lang="tr-TR" sz="3600" b="1">
                <a:latin typeface="Comic Sans MS" pitchFamily="66" charset="0"/>
              </a:rPr>
              <a:t>ödüllendirici ve teşvik edici tutum her zaman tercih edilmelidir. </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137218"/>
                                        </p:tgtEl>
                                        <p:attrNameLst>
                                          <p:attrName>style.visibility</p:attrName>
                                        </p:attrNameLst>
                                      </p:cBhvr>
                                      <p:to>
                                        <p:strVal val="visible"/>
                                      </p:to>
                                    </p:set>
                                    <p:anim calcmode="lin" valueType="num">
                                      <p:cBhvr additive="base">
                                        <p:cTn id="7" dur="5000" fill="hold"/>
                                        <p:tgtEl>
                                          <p:spTgt spid="137218"/>
                                        </p:tgtEl>
                                        <p:attrNameLst>
                                          <p:attrName>ppt_x</p:attrName>
                                        </p:attrNameLst>
                                      </p:cBhvr>
                                      <p:tavLst>
                                        <p:tav tm="0">
                                          <p:val>
                                            <p:strVal val="#ppt_x"/>
                                          </p:val>
                                        </p:tav>
                                        <p:tav tm="100000">
                                          <p:val>
                                            <p:strVal val="#ppt_x"/>
                                          </p:val>
                                        </p:tav>
                                      </p:tavLst>
                                    </p:anim>
                                    <p:anim calcmode="lin" valueType="num">
                                      <p:cBhvr additive="base">
                                        <p:cTn id="8" dur="5000" fill="hold"/>
                                        <p:tgtEl>
                                          <p:spTgt spid="13721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5" presetClass="entr" presetSubtype="0" fill="hold" grpId="0" nodeType="clickEffect">
                                  <p:stCondLst>
                                    <p:cond delay="0"/>
                                  </p:stCondLst>
                                  <p:childTnLst>
                                    <p:set>
                                      <p:cBhvr>
                                        <p:cTn id="12" dur="1" fill="hold">
                                          <p:stCondLst>
                                            <p:cond delay="0"/>
                                          </p:stCondLst>
                                        </p:cTn>
                                        <p:tgtEl>
                                          <p:spTgt spid="137219">
                                            <p:txEl>
                                              <p:pRg st="0" end="0"/>
                                            </p:txEl>
                                          </p:spTgt>
                                        </p:tgtEl>
                                        <p:attrNameLst>
                                          <p:attrName>style.visibility</p:attrName>
                                        </p:attrNameLst>
                                      </p:cBhvr>
                                      <p:to>
                                        <p:strVal val="visible"/>
                                      </p:to>
                                    </p:set>
                                    <p:anim calcmode="lin" valueType="num">
                                      <p:cBhvr>
                                        <p:cTn id="13" dur="1000" fill="hold"/>
                                        <p:tgtEl>
                                          <p:spTgt spid="137219">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137219">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137219">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137219">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18" grpId="0" autoUpdateAnimBg="0"/>
      <p:bldP spid="137219" grpId="0" build="p" autoUpdateAnimBg="0"/>
    </p:bldLst>
  </p:timing>
</p:sld>
</file>

<file path=ppt/slides/slide10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a:xfrm>
            <a:off x="685800" y="282575"/>
            <a:ext cx="7772400" cy="2101850"/>
          </a:xfrm>
        </p:spPr>
        <p:txBody>
          <a:bodyPr/>
          <a:lstStyle/>
          <a:p>
            <a:r>
              <a:rPr lang="tr-TR" b="1">
                <a:latin typeface="Comic Sans MS" pitchFamily="66" charset="0"/>
              </a:rPr>
              <a:t>OKUL- AİLE</a:t>
            </a:r>
            <a:r>
              <a:rPr lang="tr-TR">
                <a:latin typeface="Comic Sans MS" pitchFamily="66" charset="0"/>
              </a:rPr>
              <a:t>  İŞBİRLİĞİNİN BAŞARIYA KATKISI</a:t>
            </a:r>
          </a:p>
        </p:txBody>
      </p:sp>
      <p:sp>
        <p:nvSpPr>
          <p:cNvPr id="159747" name="Rectangle 3"/>
          <p:cNvSpPr>
            <a:spLocks noGrp="1" noChangeArrowheads="1"/>
          </p:cNvSpPr>
          <p:nvPr>
            <p:ph type="body" idx="1"/>
          </p:nvPr>
        </p:nvSpPr>
        <p:spPr>
          <a:xfrm>
            <a:off x="228600" y="2362200"/>
            <a:ext cx="8686800" cy="4267200"/>
          </a:xfrm>
        </p:spPr>
        <p:txBody>
          <a:bodyPr/>
          <a:lstStyle/>
          <a:p>
            <a:pPr>
              <a:lnSpc>
                <a:spcPct val="90000"/>
              </a:lnSpc>
            </a:pPr>
            <a:r>
              <a:rPr lang="tr-TR">
                <a:latin typeface="Comic Sans MS" pitchFamily="66" charset="0"/>
              </a:rPr>
              <a:t>Günümüz eğitim anlayışında okulun  aile ve çevre ile işbirliği içinde olması hayata hazırlaması ve hayatın içinde olması ilkesi ile de  her geçen gün daha fazla kabul görmektedir.Bugün okul bir yönden çocuklarımızı hayata hazırlama ve sosyalleşme sürecinde önemli rol oynarken, aynı zamanda ailelerin eğitimi konusunda da yardımcı olmaktadır.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159746"/>
                                        </p:tgtEl>
                                        <p:attrNameLst>
                                          <p:attrName>style.visibility</p:attrName>
                                        </p:attrNameLst>
                                      </p:cBhvr>
                                      <p:to>
                                        <p:strVal val="visible"/>
                                      </p:to>
                                    </p:set>
                                    <p:anim calcmode="lin" valueType="num">
                                      <p:cBhvr additive="base">
                                        <p:cTn id="7" dur="5000" fill="hold"/>
                                        <p:tgtEl>
                                          <p:spTgt spid="159746"/>
                                        </p:tgtEl>
                                        <p:attrNameLst>
                                          <p:attrName>ppt_x</p:attrName>
                                        </p:attrNameLst>
                                      </p:cBhvr>
                                      <p:tavLst>
                                        <p:tav tm="0">
                                          <p:val>
                                            <p:strVal val="#ppt_x"/>
                                          </p:val>
                                        </p:tav>
                                        <p:tav tm="100000">
                                          <p:val>
                                            <p:strVal val="#ppt_x"/>
                                          </p:val>
                                        </p:tav>
                                      </p:tavLst>
                                    </p:anim>
                                    <p:anim calcmode="lin" valueType="num">
                                      <p:cBhvr additive="base">
                                        <p:cTn id="8" dur="5000" fill="hold"/>
                                        <p:tgtEl>
                                          <p:spTgt spid="15974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9747">
                                            <p:txEl>
                                              <p:pRg st="0" end="0"/>
                                            </p:txEl>
                                          </p:spTgt>
                                        </p:tgtEl>
                                        <p:attrNameLst>
                                          <p:attrName>style.visibility</p:attrName>
                                        </p:attrNameLst>
                                      </p:cBhvr>
                                      <p:to>
                                        <p:strVal val="visible"/>
                                      </p:to>
                                    </p:set>
                                    <p:anim calcmode="lin" valueType="num">
                                      <p:cBhvr additive="base">
                                        <p:cTn id="13" dur="500" fill="hold"/>
                                        <p:tgtEl>
                                          <p:spTgt spid="15974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974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46" grpId="0" autoUpdateAnimBg="0"/>
      <p:bldP spid="159747" grpId="0" build="p" autoUpdateAnimBg="0"/>
    </p:bldLst>
  </p:timing>
</p:sld>
</file>

<file path=ppt/slides/slide10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8963" name="Rectangle 3"/>
          <p:cNvSpPr>
            <a:spLocks noGrp="1" noChangeArrowheads="1"/>
          </p:cNvSpPr>
          <p:nvPr>
            <p:ph type="body" idx="1"/>
          </p:nvPr>
        </p:nvSpPr>
        <p:spPr>
          <a:xfrm>
            <a:off x="228600" y="1371600"/>
            <a:ext cx="8610600" cy="5105400"/>
          </a:xfrm>
        </p:spPr>
        <p:txBody>
          <a:bodyPr/>
          <a:lstStyle/>
          <a:p>
            <a:r>
              <a:rPr lang="tr-TR" b="1">
                <a:latin typeface="Comic Sans MS" pitchFamily="66" charset="0"/>
              </a:rPr>
              <a:t>Eğitimde devamlılık ilkesi</a:t>
            </a:r>
            <a:r>
              <a:rPr lang="tr-TR">
                <a:latin typeface="Comic Sans MS" pitchFamily="66" charset="0"/>
              </a:rPr>
              <a:t> göz önünde bulundurulduğunda , okulun aile ile işbirliği boyutunun da katılması bir başka önemli noktadır.</a:t>
            </a:r>
          </a:p>
          <a:p>
            <a:r>
              <a:rPr lang="tr-TR">
                <a:latin typeface="Comic Sans MS" pitchFamily="66" charset="0"/>
              </a:rPr>
              <a:t>Bir okulun , iyi bir eğitim ortamı olabildiğinde , okulun fiziki özelliklerinin büyük rolü bulunmakla birlikte , en iyi mekanları anlamlı hale getiren faktörün , oradaki </a:t>
            </a:r>
            <a:r>
              <a:rPr lang="tr-TR" b="1">
                <a:latin typeface="Comic Sans MS" pitchFamily="66" charset="0"/>
              </a:rPr>
              <a:t>insan ilişkileri</a:t>
            </a:r>
            <a:r>
              <a:rPr lang="tr-TR">
                <a:latin typeface="Comic Sans MS" pitchFamily="66" charset="0"/>
              </a:rPr>
              <a:t> olduğu kuşkusuzdur.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68963">
                                            <p:txEl>
                                              <p:pRg st="0" end="0"/>
                                            </p:txEl>
                                          </p:spTgt>
                                        </p:tgtEl>
                                        <p:attrNameLst>
                                          <p:attrName>style.visibility</p:attrName>
                                        </p:attrNameLst>
                                      </p:cBhvr>
                                      <p:to>
                                        <p:strVal val="visible"/>
                                      </p:to>
                                    </p:set>
                                    <p:anim calcmode="lin" valueType="num">
                                      <p:cBhvr additive="base">
                                        <p:cTn id="7" dur="500" fill="hold"/>
                                        <p:tgtEl>
                                          <p:spTgt spid="16896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689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68963">
                                            <p:txEl>
                                              <p:pRg st="1" end="1"/>
                                            </p:txEl>
                                          </p:spTgt>
                                        </p:tgtEl>
                                        <p:attrNameLst>
                                          <p:attrName>style.visibility</p:attrName>
                                        </p:attrNameLst>
                                      </p:cBhvr>
                                      <p:to>
                                        <p:strVal val="visible"/>
                                      </p:to>
                                    </p:set>
                                    <p:anim calcmode="lin" valueType="num">
                                      <p:cBhvr additive="base">
                                        <p:cTn id="13" dur="500" fill="hold"/>
                                        <p:tgtEl>
                                          <p:spTgt spid="16896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6896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3" grpId="0" build="p" autoUpdateAnimBg="0"/>
    </p:bldLst>
  </p:timing>
</p:sld>
</file>

<file path=ppt/slides/slide10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9987" name="Rectangle 3"/>
          <p:cNvSpPr>
            <a:spLocks noGrp="1" noChangeArrowheads="1"/>
          </p:cNvSpPr>
          <p:nvPr>
            <p:ph type="body" idx="1"/>
          </p:nvPr>
        </p:nvSpPr>
        <p:spPr>
          <a:xfrm>
            <a:off x="685800" y="1600200"/>
            <a:ext cx="7772400" cy="4114800"/>
          </a:xfrm>
        </p:spPr>
        <p:txBody>
          <a:bodyPr/>
          <a:lstStyle/>
          <a:p>
            <a:pPr>
              <a:lnSpc>
                <a:spcPct val="90000"/>
              </a:lnSpc>
            </a:pPr>
            <a:r>
              <a:rPr lang="tr-TR">
                <a:latin typeface="Comic Sans MS" pitchFamily="66" charset="0"/>
              </a:rPr>
              <a:t>Okul, eğitim-öğretim işlerini yerine getirirken aile ortamının çocuk üzerindeki etkilerine dayanmak ve onlardan hareket etmek zorundadır.</a:t>
            </a:r>
          </a:p>
          <a:p>
            <a:pPr>
              <a:lnSpc>
                <a:spcPct val="90000"/>
              </a:lnSpc>
            </a:pPr>
            <a:endParaRPr lang="tr-TR">
              <a:latin typeface="Comic Sans MS" pitchFamily="66" charset="0"/>
            </a:endParaRPr>
          </a:p>
          <a:p>
            <a:pPr>
              <a:lnSpc>
                <a:spcPct val="90000"/>
              </a:lnSpc>
            </a:pPr>
            <a:r>
              <a:rPr lang="tr-TR">
                <a:latin typeface="Comic Sans MS" pitchFamily="66" charset="0"/>
              </a:rPr>
              <a:t>Ailenin de, okulun da aynı hedef için , çocuğun en iyi şekilde yetişmesi için çaba harcaması gerekir.</a:t>
            </a:r>
          </a:p>
          <a:p>
            <a:pPr>
              <a:lnSpc>
                <a:spcPct val="90000"/>
              </a:lnSpc>
            </a:pPr>
            <a:endParaRPr lang="tr-TR">
              <a:latin typeface="Comic Sans MS" pitchFamily="66" charset="0"/>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69987">
                                            <p:txEl>
                                              <p:pRg st="0" end="0"/>
                                            </p:txEl>
                                          </p:spTgt>
                                        </p:tgtEl>
                                        <p:attrNameLst>
                                          <p:attrName>style.visibility</p:attrName>
                                        </p:attrNameLst>
                                      </p:cBhvr>
                                      <p:to>
                                        <p:strVal val="visible"/>
                                      </p:to>
                                    </p:set>
                                    <p:anim calcmode="lin" valueType="num">
                                      <p:cBhvr additive="base">
                                        <p:cTn id="7" dur="500" fill="hold"/>
                                        <p:tgtEl>
                                          <p:spTgt spid="16998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699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69987">
                                            <p:txEl>
                                              <p:pRg st="2" end="2"/>
                                            </p:txEl>
                                          </p:spTgt>
                                        </p:tgtEl>
                                        <p:attrNameLst>
                                          <p:attrName>style.visibility</p:attrName>
                                        </p:attrNameLst>
                                      </p:cBhvr>
                                      <p:to>
                                        <p:strVal val="visible"/>
                                      </p:to>
                                    </p:set>
                                    <p:anim calcmode="lin" valueType="num">
                                      <p:cBhvr additive="base">
                                        <p:cTn id="13" dur="500" fill="hold"/>
                                        <p:tgtEl>
                                          <p:spTgt spid="169987">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6998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87" grpId="0" build="p" autoUpdateAnimBg="0"/>
    </p:bldLst>
  </p:timing>
</p:sld>
</file>

<file path=ppt/slides/slide10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1011" name="Rectangle 3"/>
          <p:cNvSpPr>
            <a:spLocks noGrp="1" noChangeArrowheads="1"/>
          </p:cNvSpPr>
          <p:nvPr>
            <p:ph type="body" idx="1"/>
          </p:nvPr>
        </p:nvSpPr>
        <p:spPr>
          <a:xfrm>
            <a:off x="381000" y="838200"/>
            <a:ext cx="8458200" cy="5638800"/>
          </a:xfrm>
        </p:spPr>
        <p:txBody>
          <a:bodyPr/>
          <a:lstStyle/>
          <a:p>
            <a:pPr>
              <a:lnSpc>
                <a:spcPct val="90000"/>
              </a:lnSpc>
            </a:pPr>
            <a:r>
              <a:rPr lang="tr-TR">
                <a:latin typeface="Comic Sans MS" pitchFamily="66" charset="0"/>
              </a:rPr>
              <a:t>Oysa”</a:t>
            </a:r>
            <a:r>
              <a:rPr lang="tr-TR" b="1">
                <a:latin typeface="Comic Sans MS" pitchFamily="66" charset="0"/>
              </a:rPr>
              <a:t>eğitimin sürekliliği</a:t>
            </a:r>
            <a:r>
              <a:rPr lang="tr-TR">
                <a:latin typeface="Comic Sans MS" pitchFamily="66" charset="0"/>
              </a:rPr>
              <a:t> “ ilkesi , çocuğun evde aldığı eğitimle , okulda aldığı eğitimin uygunluğu halinde , sonucun daha iyi olacağı yönündedir.</a:t>
            </a:r>
          </a:p>
          <a:p>
            <a:pPr>
              <a:lnSpc>
                <a:spcPct val="90000"/>
              </a:lnSpc>
            </a:pPr>
            <a:endParaRPr lang="tr-TR">
              <a:latin typeface="Comic Sans MS" pitchFamily="66" charset="0"/>
            </a:endParaRPr>
          </a:p>
          <a:p>
            <a:pPr>
              <a:lnSpc>
                <a:spcPct val="90000"/>
              </a:lnSpc>
            </a:pPr>
            <a:r>
              <a:rPr lang="tr-TR">
                <a:latin typeface="Comic Sans MS" pitchFamily="66" charset="0"/>
              </a:rPr>
              <a:t>Bu durumda aile ve okulun işbirliği yapmaları; birbirlerini tanımaya çalışmaları ortak hedefleri gerçekleştirmede daha başarılı olabilmeleri için , önemli bir adım olacaktır.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171011">
                                            <p:txEl>
                                              <p:pRg st="0" end="0"/>
                                            </p:txEl>
                                          </p:spTgt>
                                        </p:tgtEl>
                                        <p:attrNameLst>
                                          <p:attrName>style.visibility</p:attrName>
                                        </p:attrNameLst>
                                      </p:cBhvr>
                                      <p:to>
                                        <p:strVal val="visible"/>
                                      </p:to>
                                    </p:set>
                                    <p:anim calcmode="lin" valueType="num">
                                      <p:cBhvr>
                                        <p:cTn id="7" dur="1000" fill="hold"/>
                                        <p:tgtEl>
                                          <p:spTgt spid="171011">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71011">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171011">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71011">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171011">
                                            <p:txEl>
                                              <p:pRg st="2" end="2"/>
                                            </p:txEl>
                                          </p:spTgt>
                                        </p:tgtEl>
                                        <p:attrNameLst>
                                          <p:attrName>style.visibility</p:attrName>
                                        </p:attrNameLst>
                                      </p:cBhvr>
                                      <p:to>
                                        <p:strVal val="visible"/>
                                      </p:to>
                                    </p:set>
                                    <p:anim calcmode="lin" valueType="num">
                                      <p:cBhvr>
                                        <p:cTn id="15" dur="1000" fill="hold"/>
                                        <p:tgtEl>
                                          <p:spTgt spid="171011">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171011">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171011">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171011">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1" grpId="0" build="p" autoUpdateAnimBg="0"/>
    </p:bldLst>
  </p:timing>
</p:sld>
</file>

<file path=ppt/slides/slide10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2035" name="Rectangle 3"/>
          <p:cNvSpPr>
            <a:spLocks noGrp="1" noChangeArrowheads="1"/>
          </p:cNvSpPr>
          <p:nvPr>
            <p:ph type="body" idx="1"/>
          </p:nvPr>
        </p:nvSpPr>
        <p:spPr>
          <a:xfrm>
            <a:off x="228600" y="1295400"/>
            <a:ext cx="8686800" cy="5257800"/>
          </a:xfrm>
        </p:spPr>
        <p:txBody>
          <a:bodyPr/>
          <a:lstStyle/>
          <a:p>
            <a:r>
              <a:rPr lang="tr-TR">
                <a:latin typeface="Comic Sans MS" pitchFamily="66" charset="0"/>
              </a:rPr>
              <a:t>Başarılı bir eğitim ve öğretimin gerçekleşmesinde , öğretmenin bilgi ve becerisi kadar , </a:t>
            </a:r>
            <a:r>
              <a:rPr lang="tr-TR" b="1">
                <a:latin typeface="Comic Sans MS" pitchFamily="66" charset="0"/>
              </a:rPr>
              <a:t>ÖĞRETMEN-ÖĞRENCİ</a:t>
            </a:r>
            <a:r>
              <a:rPr lang="tr-TR">
                <a:latin typeface="Comic Sans MS" pitchFamily="66" charset="0"/>
              </a:rPr>
              <a:t> arasındaki duygusal ve sosyal ilişkinin de son derece önemli rolü vardır.</a:t>
            </a:r>
          </a:p>
          <a:p>
            <a:r>
              <a:rPr lang="tr-TR">
                <a:latin typeface="Comic Sans MS" pitchFamily="66" charset="0"/>
              </a:rPr>
              <a:t>Sınıf ortamı içinde öğretmenle öğrenci arasında kurulacak </a:t>
            </a:r>
            <a:r>
              <a:rPr lang="tr-TR" b="1">
                <a:latin typeface="Comic Sans MS" pitchFamily="66" charset="0"/>
              </a:rPr>
              <a:t>SEVGİ,KARŞILIKLI</a:t>
            </a:r>
            <a:r>
              <a:rPr lang="tr-TR">
                <a:latin typeface="Comic Sans MS" pitchFamily="66" charset="0"/>
              </a:rPr>
              <a:t> </a:t>
            </a:r>
            <a:r>
              <a:rPr lang="tr-TR" b="1">
                <a:latin typeface="Comic Sans MS" pitchFamily="66" charset="0"/>
              </a:rPr>
              <a:t>SAYGI VE GÜVEN BAĞI</a:t>
            </a:r>
            <a:r>
              <a:rPr lang="tr-TR">
                <a:latin typeface="Comic Sans MS" pitchFamily="66" charset="0"/>
              </a:rPr>
              <a:t>, aile ve öğretmenin yanlış tutumları yüzünden zedelenebilir.  </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172035">
                                            <p:txEl>
                                              <p:pRg st="0" end="0"/>
                                            </p:txEl>
                                          </p:spTgt>
                                        </p:tgtEl>
                                        <p:attrNameLst>
                                          <p:attrName>style.visibility</p:attrName>
                                        </p:attrNameLst>
                                      </p:cBhvr>
                                      <p:to>
                                        <p:strVal val="visible"/>
                                      </p:to>
                                    </p:set>
                                    <p:anim calcmode="lin" valueType="num">
                                      <p:cBhvr>
                                        <p:cTn id="7" dur="1000" fill="hold"/>
                                        <p:tgtEl>
                                          <p:spTgt spid="172035">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72035">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172035">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72035">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172035">
                                            <p:txEl>
                                              <p:pRg st="1" end="1"/>
                                            </p:txEl>
                                          </p:spTgt>
                                        </p:tgtEl>
                                        <p:attrNameLst>
                                          <p:attrName>style.visibility</p:attrName>
                                        </p:attrNameLst>
                                      </p:cBhvr>
                                      <p:to>
                                        <p:strVal val="visible"/>
                                      </p:to>
                                    </p:set>
                                    <p:anim calcmode="lin" valueType="num">
                                      <p:cBhvr>
                                        <p:cTn id="15" dur="1000" fill="hold"/>
                                        <p:tgtEl>
                                          <p:spTgt spid="172035">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172035">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172035">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172035">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5" grpId="0" build="p" autoUpdateAnimBg="0"/>
    </p:bldLst>
  </p:timing>
</p:sld>
</file>

<file path=ppt/slides/slide10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3059" name="Rectangle 3"/>
          <p:cNvSpPr>
            <a:spLocks noGrp="1" noChangeArrowheads="1"/>
          </p:cNvSpPr>
          <p:nvPr>
            <p:ph type="body" idx="1"/>
          </p:nvPr>
        </p:nvSpPr>
        <p:spPr>
          <a:xfrm>
            <a:off x="685800" y="1066800"/>
            <a:ext cx="7772400" cy="5029200"/>
          </a:xfrm>
          <a:solidFill>
            <a:schemeClr val="hlink"/>
          </a:solidFill>
        </p:spPr>
        <p:txBody>
          <a:bodyPr/>
          <a:lstStyle/>
          <a:p>
            <a:r>
              <a:rPr lang="tr-TR">
                <a:latin typeface="Comic Sans MS" pitchFamily="66" charset="0"/>
              </a:rPr>
              <a:t>Herhangi bir sorunun varlığında </a:t>
            </a:r>
            <a:r>
              <a:rPr lang="tr-TR" b="1">
                <a:latin typeface="Comic Sans MS" pitchFamily="66" charset="0"/>
              </a:rPr>
              <a:t>suçlamak,</a:t>
            </a:r>
            <a:r>
              <a:rPr lang="tr-TR">
                <a:latin typeface="Comic Sans MS" pitchFamily="66" charset="0"/>
              </a:rPr>
              <a:t> </a:t>
            </a:r>
            <a:r>
              <a:rPr lang="tr-TR" b="1">
                <a:latin typeface="Comic Sans MS" pitchFamily="66" charset="0"/>
              </a:rPr>
              <a:t>şikayet etmek</a:t>
            </a:r>
            <a:r>
              <a:rPr lang="tr-TR">
                <a:latin typeface="Comic Sans MS" pitchFamily="66" charset="0"/>
              </a:rPr>
              <a:t>,</a:t>
            </a:r>
            <a:r>
              <a:rPr lang="tr-TR" b="1">
                <a:latin typeface="Comic Sans MS" pitchFamily="66" charset="0"/>
              </a:rPr>
              <a:t>kızgınlık göstermek,sorunun çözümünü</a:t>
            </a:r>
            <a:r>
              <a:rPr lang="tr-TR">
                <a:latin typeface="Comic Sans MS" pitchFamily="66" charset="0"/>
              </a:rPr>
              <a:t> </a:t>
            </a:r>
            <a:r>
              <a:rPr lang="tr-TR" b="1">
                <a:latin typeface="Comic Sans MS" pitchFamily="66" charset="0"/>
              </a:rPr>
              <a:t>sağlayamayacağı gibi</a:t>
            </a:r>
            <a:r>
              <a:rPr lang="tr-TR">
                <a:latin typeface="Comic Sans MS" pitchFamily="66" charset="0"/>
              </a:rPr>
              <a:t> ; insanlar arasındaki iletişimi bozduğu için , </a:t>
            </a:r>
            <a:r>
              <a:rPr lang="tr-TR" b="1">
                <a:effectLst>
                  <a:outerShdw blurRad="38100" dist="38100" dir="2700000" algn="tl">
                    <a:srgbClr val="000000"/>
                  </a:outerShdw>
                </a:effectLst>
                <a:latin typeface="Comic Sans MS" pitchFamily="66" charset="0"/>
              </a:rPr>
              <a:t>hoşgörü , sabır ve dostlukla</a:t>
            </a:r>
            <a:r>
              <a:rPr lang="tr-TR">
                <a:latin typeface="Comic Sans MS" pitchFamily="66" charset="0"/>
              </a:rPr>
              <a:t> kolayca çözümlenecek bir sorun , gereksiz yere büyütülmüş olacaktır.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173059">
                                            <p:txEl>
                                              <p:pRg st="0" end="0"/>
                                            </p:txEl>
                                          </p:spTgt>
                                        </p:tgtEl>
                                        <p:attrNameLst>
                                          <p:attrName>style.visibility</p:attrName>
                                        </p:attrNameLst>
                                      </p:cBhvr>
                                      <p:to>
                                        <p:strVal val="visible"/>
                                      </p:to>
                                    </p:set>
                                    <p:anim calcmode="lin" valueType="num">
                                      <p:cBhvr additive="base">
                                        <p:cTn id="7" dur="5000" fill="hold"/>
                                        <p:tgtEl>
                                          <p:spTgt spid="173059">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17305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059" grpId="0" build="p" autoUpdateAnimBg="0"/>
    </p:bldLst>
  </p:timing>
</p:sld>
</file>

<file path=ppt/slides/slide10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a:xfrm>
            <a:off x="228600" y="252413"/>
            <a:ext cx="8686800" cy="2771775"/>
          </a:xfrm>
          <a:solidFill>
            <a:srgbClr val="FFCCFF"/>
          </a:solidFill>
        </p:spPr>
        <p:txBody>
          <a:bodyPr/>
          <a:lstStyle/>
          <a:p>
            <a:r>
              <a:rPr lang="tr-TR">
                <a:latin typeface="Comic Sans MS" pitchFamily="66" charset="0"/>
              </a:rPr>
              <a:t>Öğretmenin aileyi yakından tanıması , çocuğunuzu daha kolay tanıyabilmesinde önemli bir faktördür.</a:t>
            </a:r>
          </a:p>
        </p:txBody>
      </p:sp>
      <p:sp>
        <p:nvSpPr>
          <p:cNvPr id="174083" name="Rectangle 3"/>
          <p:cNvSpPr>
            <a:spLocks noGrp="1" noChangeArrowheads="1"/>
          </p:cNvSpPr>
          <p:nvPr>
            <p:ph type="body" idx="1"/>
          </p:nvPr>
        </p:nvSpPr>
        <p:spPr>
          <a:xfrm>
            <a:off x="304800" y="3048000"/>
            <a:ext cx="8458200" cy="3505200"/>
          </a:xfrm>
        </p:spPr>
        <p:txBody>
          <a:bodyPr/>
          <a:lstStyle/>
          <a:p>
            <a:r>
              <a:rPr lang="tr-TR">
                <a:latin typeface="Comic Sans MS" pitchFamily="66" charset="0"/>
              </a:rPr>
              <a:t>Ailedeki disiplin anlayışı,aile üyeleri arasındaki ilişkiler , anne- babanın çocuğa karşı tutumunun öğretmen tarafından bilinmesi ; onun öğrencide gözlediği çeşitli davranışları anlayıp değerlendirmesine ve öğrenciyi daha iyi anlamasına yardımcı olacaktır.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082"/>
                                        </p:tgtEl>
                                        <p:attrNameLst>
                                          <p:attrName>style.visibility</p:attrName>
                                        </p:attrNameLst>
                                      </p:cBhvr>
                                      <p:to>
                                        <p:strVal val="visible"/>
                                      </p:to>
                                    </p:set>
                                    <p:anim calcmode="lin" valueType="num">
                                      <p:cBhvr additive="base">
                                        <p:cTn id="7" dur="500" fill="hold"/>
                                        <p:tgtEl>
                                          <p:spTgt spid="174082"/>
                                        </p:tgtEl>
                                        <p:attrNameLst>
                                          <p:attrName>ppt_x</p:attrName>
                                        </p:attrNameLst>
                                      </p:cBhvr>
                                      <p:tavLst>
                                        <p:tav tm="0">
                                          <p:val>
                                            <p:strVal val="#ppt_x"/>
                                          </p:val>
                                        </p:tav>
                                        <p:tav tm="100000">
                                          <p:val>
                                            <p:strVal val="#ppt_x"/>
                                          </p:val>
                                        </p:tav>
                                      </p:tavLst>
                                    </p:anim>
                                    <p:anim calcmode="lin" valueType="num">
                                      <p:cBhvr additive="base">
                                        <p:cTn id="8" dur="500" fill="hold"/>
                                        <p:tgtEl>
                                          <p:spTgt spid="17408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5" presetClass="entr" presetSubtype="0" fill="hold" grpId="0" nodeType="clickEffect">
                                  <p:stCondLst>
                                    <p:cond delay="0"/>
                                  </p:stCondLst>
                                  <p:childTnLst>
                                    <p:set>
                                      <p:cBhvr>
                                        <p:cTn id="12" dur="1" fill="hold">
                                          <p:stCondLst>
                                            <p:cond delay="0"/>
                                          </p:stCondLst>
                                        </p:cTn>
                                        <p:tgtEl>
                                          <p:spTgt spid="174083">
                                            <p:txEl>
                                              <p:pRg st="0" end="0"/>
                                            </p:txEl>
                                          </p:spTgt>
                                        </p:tgtEl>
                                        <p:attrNameLst>
                                          <p:attrName>style.visibility</p:attrName>
                                        </p:attrNameLst>
                                      </p:cBhvr>
                                      <p:to>
                                        <p:strVal val="visible"/>
                                      </p:to>
                                    </p:set>
                                    <p:anim calcmode="lin" valueType="num">
                                      <p:cBhvr>
                                        <p:cTn id="13" dur="1000" fill="hold"/>
                                        <p:tgtEl>
                                          <p:spTgt spid="17408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174083">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17408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17408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82" grpId="0" animBg="1" autoUpdateAnimBg="0"/>
      <p:bldP spid="174083"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a:xfrm>
            <a:off x="683568" y="1196752"/>
            <a:ext cx="7772400" cy="5334000"/>
          </a:xfrm>
        </p:spPr>
        <p:txBody>
          <a:bodyPr/>
          <a:lstStyle/>
          <a:p>
            <a:r>
              <a:rPr lang="tr-TR" b="1" dirty="0">
                <a:latin typeface="Comic Sans MS" pitchFamily="66" charset="0"/>
              </a:rPr>
              <a:t>Öğrencinin kendine güvensizliği</a:t>
            </a:r>
            <a:r>
              <a:rPr lang="tr-TR" dirty="0">
                <a:latin typeface="Comic Sans MS" pitchFamily="66" charset="0"/>
              </a:rPr>
              <a:t> ise büyük ölçüde anne- babasının bilerek ya da bilmeyerek uyguladığı eğitim ve yaklaşımlarının sonucudur.</a:t>
            </a:r>
          </a:p>
          <a:p>
            <a:r>
              <a:rPr lang="tr-TR" dirty="0">
                <a:latin typeface="Comic Sans MS" pitchFamily="66" charset="0"/>
              </a:rPr>
              <a:t>Çok küçük yaştan başlanarak çocuktan gücünün üstünde başarı beklemek, hataları düzeltmek için onu eleştirmek, yargı ifadesi taşıyan olumsuz sıfatlarla nitelemek </a:t>
            </a:r>
            <a:r>
              <a:rPr lang="tr-TR" b="1" dirty="0">
                <a:latin typeface="Comic Sans MS" pitchFamily="66" charset="0"/>
              </a:rPr>
              <a:t>güveni zayıflatır.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 calcmode="lin" valueType="num">
                                      <p:cBhvr additive="base">
                                        <p:cTn id="7" dur="5000" fill="hold"/>
                                        <p:tgtEl>
                                          <p:spTgt spid="25603">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256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25603">
                                            <p:txEl>
                                              <p:pRg st="1" end="1"/>
                                            </p:txEl>
                                          </p:spTgt>
                                        </p:tgtEl>
                                        <p:attrNameLst>
                                          <p:attrName>style.visibility</p:attrName>
                                        </p:attrNameLst>
                                      </p:cBhvr>
                                      <p:to>
                                        <p:strVal val="visible"/>
                                      </p:to>
                                    </p:set>
                                    <p:anim calcmode="lin" valueType="num">
                                      <p:cBhvr additive="base">
                                        <p:cTn id="13" dur="5000" fill="hold"/>
                                        <p:tgtEl>
                                          <p:spTgt spid="25603">
                                            <p:txEl>
                                              <p:pRg st="1" end="1"/>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2560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1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a:xfrm>
            <a:off x="304800" y="174625"/>
            <a:ext cx="8458200" cy="1860550"/>
          </a:xfrm>
        </p:spPr>
        <p:txBody>
          <a:bodyPr/>
          <a:lstStyle/>
          <a:p>
            <a:r>
              <a:rPr lang="tr-TR" sz="3600" b="1">
                <a:effectLst>
                  <a:outerShdw blurRad="38100" dist="38100" dir="2700000" algn="tl">
                    <a:srgbClr val="C0C0C0"/>
                  </a:outerShdw>
                </a:effectLst>
                <a:latin typeface="Comic Sans MS" pitchFamily="66" charset="0"/>
              </a:rPr>
              <a:t>Okul aile işbirliği, </a:t>
            </a:r>
            <a:br>
              <a:rPr lang="tr-TR" sz="3600" b="1">
                <a:effectLst>
                  <a:outerShdw blurRad="38100" dist="38100" dir="2700000" algn="tl">
                    <a:srgbClr val="C0C0C0"/>
                  </a:outerShdw>
                </a:effectLst>
                <a:latin typeface="Comic Sans MS" pitchFamily="66" charset="0"/>
              </a:rPr>
            </a:br>
            <a:r>
              <a:rPr lang="tr-TR" sz="3600" b="1">
                <a:effectLst>
                  <a:outerShdw blurRad="38100" dist="38100" dir="2700000" algn="tl">
                    <a:srgbClr val="C0C0C0"/>
                  </a:outerShdw>
                </a:effectLst>
                <a:latin typeface="Comic Sans MS" pitchFamily="66" charset="0"/>
              </a:rPr>
              <a:t> ailenin de okulu daha iyi tanımasına yardımcı olacaktır</a:t>
            </a:r>
            <a:r>
              <a:rPr lang="tr-TR" b="1">
                <a:effectLst>
                  <a:outerShdw blurRad="38100" dist="38100" dir="2700000" algn="tl">
                    <a:srgbClr val="C0C0C0"/>
                  </a:outerShdw>
                </a:effectLst>
                <a:latin typeface="Comic Sans MS" pitchFamily="66" charset="0"/>
              </a:rPr>
              <a:t>.</a:t>
            </a:r>
            <a:endParaRPr lang="tr-TR">
              <a:latin typeface="Comic Sans MS" pitchFamily="66" charset="0"/>
            </a:endParaRPr>
          </a:p>
        </p:txBody>
      </p:sp>
      <p:sp>
        <p:nvSpPr>
          <p:cNvPr id="175107" name="Rectangle 3"/>
          <p:cNvSpPr>
            <a:spLocks noGrp="1" noChangeArrowheads="1"/>
          </p:cNvSpPr>
          <p:nvPr>
            <p:ph type="body" idx="1"/>
          </p:nvPr>
        </p:nvSpPr>
        <p:spPr>
          <a:xfrm>
            <a:off x="228600" y="2133600"/>
            <a:ext cx="8610600" cy="4495800"/>
          </a:xfrm>
        </p:spPr>
        <p:txBody>
          <a:bodyPr/>
          <a:lstStyle/>
          <a:p>
            <a:pPr>
              <a:lnSpc>
                <a:spcPct val="90000"/>
              </a:lnSpc>
            </a:pPr>
            <a:r>
              <a:rPr lang="tr-TR">
                <a:latin typeface="Comic Sans MS" pitchFamily="66" charset="0"/>
              </a:rPr>
              <a:t>Okuldaki </a:t>
            </a:r>
            <a:r>
              <a:rPr lang="tr-TR" b="1">
                <a:latin typeface="Comic Sans MS" pitchFamily="66" charset="0"/>
              </a:rPr>
              <a:t>eğitim anlayışının</a:t>
            </a:r>
            <a:r>
              <a:rPr lang="tr-TR">
                <a:latin typeface="Comic Sans MS" pitchFamily="66" charset="0"/>
              </a:rPr>
              <a:t>,</a:t>
            </a:r>
            <a:r>
              <a:rPr lang="tr-TR" b="1">
                <a:latin typeface="Comic Sans MS" pitchFamily="66" charset="0"/>
              </a:rPr>
              <a:t>sınıfta uygulanan eğitim- öğretim metotlarının</a:t>
            </a:r>
            <a:r>
              <a:rPr lang="tr-TR">
                <a:latin typeface="Comic Sans MS" pitchFamily="66" charset="0"/>
              </a:rPr>
              <a:t> </a:t>
            </a:r>
            <a:r>
              <a:rPr lang="tr-TR" b="1">
                <a:latin typeface="Comic Sans MS" pitchFamily="66" charset="0"/>
              </a:rPr>
              <a:t>tartışılması,öğretmenin çocukla ilgili olarak aileden beklentilerinin anlatılması eğitimin</a:t>
            </a:r>
            <a:r>
              <a:rPr lang="tr-TR">
                <a:latin typeface="Comic Sans MS" pitchFamily="66" charset="0"/>
              </a:rPr>
              <a:t> </a:t>
            </a:r>
            <a:r>
              <a:rPr lang="tr-TR" b="1">
                <a:latin typeface="Comic Sans MS" pitchFamily="66" charset="0"/>
              </a:rPr>
              <a:t>başarısına katkı sağlayacaktır.</a:t>
            </a:r>
          </a:p>
          <a:p>
            <a:pPr>
              <a:lnSpc>
                <a:spcPct val="90000"/>
              </a:lnSpc>
            </a:pPr>
            <a:r>
              <a:rPr lang="tr-TR">
                <a:latin typeface="Comic Sans MS" pitchFamily="66" charset="0"/>
              </a:rPr>
              <a:t>Her iki tarafın da görevlerinin sınırlarını ve ne yapacaklarını çok iyi bilmeleri halinde önemli sorunların ortaya çıkmayacağı kesindir. </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5106"/>
                                        </p:tgtEl>
                                        <p:attrNameLst>
                                          <p:attrName>style.visibility</p:attrName>
                                        </p:attrNameLst>
                                      </p:cBhvr>
                                      <p:to>
                                        <p:strVal val="visible"/>
                                      </p:to>
                                    </p:set>
                                    <p:anim calcmode="lin" valueType="num">
                                      <p:cBhvr additive="base">
                                        <p:cTn id="7" dur="500" fill="hold"/>
                                        <p:tgtEl>
                                          <p:spTgt spid="175106"/>
                                        </p:tgtEl>
                                        <p:attrNameLst>
                                          <p:attrName>ppt_x</p:attrName>
                                        </p:attrNameLst>
                                      </p:cBhvr>
                                      <p:tavLst>
                                        <p:tav tm="0">
                                          <p:val>
                                            <p:strVal val="#ppt_x"/>
                                          </p:val>
                                        </p:tav>
                                        <p:tav tm="100000">
                                          <p:val>
                                            <p:strVal val="#ppt_x"/>
                                          </p:val>
                                        </p:tav>
                                      </p:tavLst>
                                    </p:anim>
                                    <p:anim calcmode="lin" valueType="num">
                                      <p:cBhvr additive="base">
                                        <p:cTn id="8" dur="500" fill="hold"/>
                                        <p:tgtEl>
                                          <p:spTgt spid="17510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5" presetClass="entr" presetSubtype="0" fill="hold" grpId="0" nodeType="clickEffect">
                                  <p:stCondLst>
                                    <p:cond delay="0"/>
                                  </p:stCondLst>
                                  <p:childTnLst>
                                    <p:set>
                                      <p:cBhvr>
                                        <p:cTn id="12" dur="1" fill="hold">
                                          <p:stCondLst>
                                            <p:cond delay="0"/>
                                          </p:stCondLst>
                                        </p:cTn>
                                        <p:tgtEl>
                                          <p:spTgt spid="175107">
                                            <p:txEl>
                                              <p:pRg st="0" end="0"/>
                                            </p:txEl>
                                          </p:spTgt>
                                        </p:tgtEl>
                                        <p:attrNameLst>
                                          <p:attrName>style.visibility</p:attrName>
                                        </p:attrNameLst>
                                      </p:cBhvr>
                                      <p:to>
                                        <p:strVal val="visible"/>
                                      </p:to>
                                    </p:set>
                                    <p:anim calcmode="lin" valueType="num">
                                      <p:cBhvr>
                                        <p:cTn id="13" dur="1000" fill="hold"/>
                                        <p:tgtEl>
                                          <p:spTgt spid="175107">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175107">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175107">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175107">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7" fill="hold">
                      <p:stCondLst>
                        <p:cond delay="indefinite"/>
                      </p:stCondLst>
                      <p:childTnLst>
                        <p:par>
                          <p:cTn id="18" fill="hold">
                            <p:stCondLst>
                              <p:cond delay="0"/>
                            </p:stCondLst>
                            <p:childTnLst>
                              <p:par>
                                <p:cTn id="19" presetID="15" presetClass="entr" presetSubtype="0" fill="hold" grpId="0" nodeType="clickEffect">
                                  <p:stCondLst>
                                    <p:cond delay="0"/>
                                  </p:stCondLst>
                                  <p:childTnLst>
                                    <p:set>
                                      <p:cBhvr>
                                        <p:cTn id="20" dur="1" fill="hold">
                                          <p:stCondLst>
                                            <p:cond delay="0"/>
                                          </p:stCondLst>
                                        </p:cTn>
                                        <p:tgtEl>
                                          <p:spTgt spid="175107">
                                            <p:txEl>
                                              <p:pRg st="1" end="1"/>
                                            </p:txEl>
                                          </p:spTgt>
                                        </p:tgtEl>
                                        <p:attrNameLst>
                                          <p:attrName>style.visibility</p:attrName>
                                        </p:attrNameLst>
                                      </p:cBhvr>
                                      <p:to>
                                        <p:strVal val="visible"/>
                                      </p:to>
                                    </p:set>
                                    <p:anim calcmode="lin" valueType="num">
                                      <p:cBhvr>
                                        <p:cTn id="21" dur="1000" fill="hold"/>
                                        <p:tgtEl>
                                          <p:spTgt spid="175107">
                                            <p:txEl>
                                              <p:pRg st="1" end="1"/>
                                            </p:txEl>
                                          </p:spTgt>
                                        </p:tgtEl>
                                        <p:attrNameLst>
                                          <p:attrName>ppt_w</p:attrName>
                                        </p:attrNameLst>
                                      </p:cBhvr>
                                      <p:tavLst>
                                        <p:tav tm="0">
                                          <p:val>
                                            <p:fltVal val="0"/>
                                          </p:val>
                                        </p:tav>
                                        <p:tav tm="100000">
                                          <p:val>
                                            <p:strVal val="#ppt_w"/>
                                          </p:val>
                                        </p:tav>
                                      </p:tavLst>
                                    </p:anim>
                                    <p:anim calcmode="lin" valueType="num">
                                      <p:cBhvr>
                                        <p:cTn id="22" dur="1000" fill="hold"/>
                                        <p:tgtEl>
                                          <p:spTgt spid="175107">
                                            <p:txEl>
                                              <p:pRg st="1" end="1"/>
                                            </p:txEl>
                                          </p:spTgt>
                                        </p:tgtEl>
                                        <p:attrNameLst>
                                          <p:attrName>ppt_h</p:attrName>
                                        </p:attrNameLst>
                                      </p:cBhvr>
                                      <p:tavLst>
                                        <p:tav tm="0">
                                          <p:val>
                                            <p:fltVal val="0"/>
                                          </p:val>
                                        </p:tav>
                                        <p:tav tm="100000">
                                          <p:val>
                                            <p:strVal val="#ppt_h"/>
                                          </p:val>
                                        </p:tav>
                                      </p:tavLst>
                                    </p:anim>
                                    <p:anim calcmode="lin" valueType="num">
                                      <p:cBhvr>
                                        <p:cTn id="23" dur="1000" fill="hold"/>
                                        <p:tgtEl>
                                          <p:spTgt spid="175107">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4" dur="1000" fill="hold"/>
                                        <p:tgtEl>
                                          <p:spTgt spid="175107">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06" grpId="0" autoUpdateAnimBg="0"/>
      <p:bldP spid="175107" grpId="0" build="p" autoUpdateAnimBg="0"/>
    </p:bldLst>
  </p:timing>
</p:sld>
</file>

<file path=ppt/slides/slide1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6131" name="Rectangle 3"/>
          <p:cNvSpPr>
            <a:spLocks noGrp="1" noChangeArrowheads="1"/>
          </p:cNvSpPr>
          <p:nvPr>
            <p:ph type="body" idx="1"/>
          </p:nvPr>
        </p:nvSpPr>
        <p:spPr>
          <a:xfrm>
            <a:off x="228600" y="1066800"/>
            <a:ext cx="8534400" cy="5562600"/>
          </a:xfrm>
        </p:spPr>
        <p:txBody>
          <a:bodyPr/>
          <a:lstStyle/>
          <a:p>
            <a:r>
              <a:rPr lang="tr-TR">
                <a:latin typeface="Comic Sans MS" pitchFamily="66" charset="0"/>
              </a:rPr>
              <a:t>Böylece ev ödevleri, derslere hazırlanma yöntemi, günlük ders çalışma programı yapma konusunda ortak tutum benimsenmiş olur.</a:t>
            </a:r>
          </a:p>
          <a:p>
            <a:r>
              <a:rPr lang="tr-TR">
                <a:latin typeface="Comic Sans MS" pitchFamily="66" charset="0"/>
              </a:rPr>
              <a:t>Yöntem farklılığı gereksiz yere zaman kaybı ve zorluklara neden olabilir.  Çocuk, çok sevdiği , güvendiği babasına mı , her şeyi en iyi bildiğini düşündüğü öğretmenine mi inanması gerektiği konusunda kararsızlığa düşmekte bu da öğrenmenin verimliliğini azaltmaktadır.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176131">
                                            <p:txEl>
                                              <p:pRg st="0" end="0"/>
                                            </p:txEl>
                                          </p:spTgt>
                                        </p:tgtEl>
                                        <p:attrNameLst>
                                          <p:attrName>style.visibility</p:attrName>
                                        </p:attrNameLst>
                                      </p:cBhvr>
                                      <p:to>
                                        <p:strVal val="visible"/>
                                      </p:to>
                                    </p:set>
                                    <p:anim calcmode="lin" valueType="num">
                                      <p:cBhvr>
                                        <p:cTn id="7" dur="1000" fill="hold"/>
                                        <p:tgtEl>
                                          <p:spTgt spid="176131">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76131">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176131">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76131">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176131">
                                            <p:txEl>
                                              <p:pRg st="1" end="1"/>
                                            </p:txEl>
                                          </p:spTgt>
                                        </p:tgtEl>
                                        <p:attrNameLst>
                                          <p:attrName>style.visibility</p:attrName>
                                        </p:attrNameLst>
                                      </p:cBhvr>
                                      <p:to>
                                        <p:strVal val="visible"/>
                                      </p:to>
                                    </p:set>
                                    <p:anim calcmode="lin" valueType="num">
                                      <p:cBhvr>
                                        <p:cTn id="15" dur="1000" fill="hold"/>
                                        <p:tgtEl>
                                          <p:spTgt spid="176131">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176131">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176131">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176131">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31" grpId="0" build="p" autoUpdateAnimBg="0"/>
    </p:bldLst>
  </p:timing>
</p:sld>
</file>

<file path=ppt/slides/slide1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a:xfrm>
            <a:off x="228600" y="341313"/>
            <a:ext cx="8686800" cy="2289175"/>
          </a:xfrm>
        </p:spPr>
        <p:txBody>
          <a:bodyPr/>
          <a:lstStyle/>
          <a:p>
            <a:r>
              <a:rPr lang="tr-TR" sz="3600" b="1">
                <a:effectLst>
                  <a:outerShdw blurRad="38100" dist="38100" dir="2700000" algn="tl">
                    <a:srgbClr val="C0C0C0"/>
                  </a:outerShdw>
                </a:effectLst>
                <a:latin typeface="Comic Sans MS" pitchFamily="66" charset="0"/>
              </a:rPr>
              <a:t>Hangi yaşta olursa olsun,çocuğu ailesi dışında , aile olmaksızın ele almak , eğitim öğretimdeki çabaların verimini azaltacaktır.</a:t>
            </a:r>
            <a:endParaRPr lang="tr-TR">
              <a:latin typeface="Comic Sans MS" pitchFamily="66" charset="0"/>
            </a:endParaRPr>
          </a:p>
        </p:txBody>
      </p:sp>
      <p:sp>
        <p:nvSpPr>
          <p:cNvPr id="177155" name="Rectangle 3"/>
          <p:cNvSpPr>
            <a:spLocks noGrp="1" noChangeArrowheads="1"/>
          </p:cNvSpPr>
          <p:nvPr>
            <p:ph type="body" idx="1"/>
          </p:nvPr>
        </p:nvSpPr>
        <p:spPr>
          <a:xfrm>
            <a:off x="228600" y="2895600"/>
            <a:ext cx="8610600" cy="3657600"/>
          </a:xfrm>
        </p:spPr>
        <p:txBody>
          <a:bodyPr/>
          <a:lstStyle/>
          <a:p>
            <a:r>
              <a:rPr lang="tr-TR">
                <a:latin typeface="Comic Sans MS" pitchFamily="66" charset="0"/>
              </a:rPr>
              <a:t>Öğrencinin ev ortamından kaynaklanan istenmeyen davranışları ancak aile ile kurulacak sağlıklı bir iletişimle giderilebilir.</a:t>
            </a:r>
          </a:p>
          <a:p>
            <a:r>
              <a:rPr lang="tr-TR">
                <a:latin typeface="Comic Sans MS" pitchFamily="66" charset="0"/>
              </a:rPr>
              <a:t>Çocuğun okula gelinceye kadarki hayatını geçirdiği ailesi, okula başladıktan sonra da etkisini sürdürmektedir.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77154"/>
                                        </p:tgtEl>
                                        <p:attrNameLst>
                                          <p:attrName>style.visibility</p:attrName>
                                        </p:attrNameLst>
                                      </p:cBhvr>
                                      <p:to>
                                        <p:strVal val="visible"/>
                                      </p:to>
                                    </p:set>
                                    <p:anim calcmode="lin" valueType="num">
                                      <p:cBhvr additive="base">
                                        <p:cTn id="7" dur="500" fill="hold"/>
                                        <p:tgtEl>
                                          <p:spTgt spid="177154"/>
                                        </p:tgtEl>
                                        <p:attrNameLst>
                                          <p:attrName>ppt_x</p:attrName>
                                        </p:attrNameLst>
                                      </p:cBhvr>
                                      <p:tavLst>
                                        <p:tav tm="0">
                                          <p:val>
                                            <p:strVal val="1+#ppt_w/2"/>
                                          </p:val>
                                        </p:tav>
                                        <p:tav tm="100000">
                                          <p:val>
                                            <p:strVal val="#ppt_x"/>
                                          </p:val>
                                        </p:tav>
                                      </p:tavLst>
                                    </p:anim>
                                    <p:anim calcmode="lin" valueType="num">
                                      <p:cBhvr additive="base">
                                        <p:cTn id="8" dur="500" fill="hold"/>
                                        <p:tgtEl>
                                          <p:spTgt spid="17715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5" presetClass="entr" presetSubtype="0" fill="hold" grpId="0" nodeType="clickEffect">
                                  <p:stCondLst>
                                    <p:cond delay="0"/>
                                  </p:stCondLst>
                                  <p:childTnLst>
                                    <p:set>
                                      <p:cBhvr>
                                        <p:cTn id="12" dur="1" fill="hold">
                                          <p:stCondLst>
                                            <p:cond delay="0"/>
                                          </p:stCondLst>
                                        </p:cTn>
                                        <p:tgtEl>
                                          <p:spTgt spid="177155">
                                            <p:txEl>
                                              <p:pRg st="0" end="0"/>
                                            </p:txEl>
                                          </p:spTgt>
                                        </p:tgtEl>
                                        <p:attrNameLst>
                                          <p:attrName>style.visibility</p:attrName>
                                        </p:attrNameLst>
                                      </p:cBhvr>
                                      <p:to>
                                        <p:strVal val="visible"/>
                                      </p:to>
                                    </p:set>
                                    <p:anim calcmode="lin" valueType="num">
                                      <p:cBhvr>
                                        <p:cTn id="13" dur="1000" fill="hold"/>
                                        <p:tgtEl>
                                          <p:spTgt spid="177155">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177155">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177155">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177155">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7" fill="hold">
                      <p:stCondLst>
                        <p:cond delay="indefinite"/>
                      </p:stCondLst>
                      <p:childTnLst>
                        <p:par>
                          <p:cTn id="18" fill="hold">
                            <p:stCondLst>
                              <p:cond delay="0"/>
                            </p:stCondLst>
                            <p:childTnLst>
                              <p:par>
                                <p:cTn id="19" presetID="15" presetClass="entr" presetSubtype="0" fill="hold" grpId="0" nodeType="clickEffect">
                                  <p:stCondLst>
                                    <p:cond delay="0"/>
                                  </p:stCondLst>
                                  <p:childTnLst>
                                    <p:set>
                                      <p:cBhvr>
                                        <p:cTn id="20" dur="1" fill="hold">
                                          <p:stCondLst>
                                            <p:cond delay="0"/>
                                          </p:stCondLst>
                                        </p:cTn>
                                        <p:tgtEl>
                                          <p:spTgt spid="177155">
                                            <p:txEl>
                                              <p:pRg st="1" end="1"/>
                                            </p:txEl>
                                          </p:spTgt>
                                        </p:tgtEl>
                                        <p:attrNameLst>
                                          <p:attrName>style.visibility</p:attrName>
                                        </p:attrNameLst>
                                      </p:cBhvr>
                                      <p:to>
                                        <p:strVal val="visible"/>
                                      </p:to>
                                    </p:set>
                                    <p:anim calcmode="lin" valueType="num">
                                      <p:cBhvr>
                                        <p:cTn id="21" dur="1000" fill="hold"/>
                                        <p:tgtEl>
                                          <p:spTgt spid="177155">
                                            <p:txEl>
                                              <p:pRg st="1" end="1"/>
                                            </p:txEl>
                                          </p:spTgt>
                                        </p:tgtEl>
                                        <p:attrNameLst>
                                          <p:attrName>ppt_w</p:attrName>
                                        </p:attrNameLst>
                                      </p:cBhvr>
                                      <p:tavLst>
                                        <p:tav tm="0">
                                          <p:val>
                                            <p:fltVal val="0"/>
                                          </p:val>
                                        </p:tav>
                                        <p:tav tm="100000">
                                          <p:val>
                                            <p:strVal val="#ppt_w"/>
                                          </p:val>
                                        </p:tav>
                                      </p:tavLst>
                                    </p:anim>
                                    <p:anim calcmode="lin" valueType="num">
                                      <p:cBhvr>
                                        <p:cTn id="22" dur="1000" fill="hold"/>
                                        <p:tgtEl>
                                          <p:spTgt spid="177155">
                                            <p:txEl>
                                              <p:pRg st="1" end="1"/>
                                            </p:txEl>
                                          </p:spTgt>
                                        </p:tgtEl>
                                        <p:attrNameLst>
                                          <p:attrName>ppt_h</p:attrName>
                                        </p:attrNameLst>
                                      </p:cBhvr>
                                      <p:tavLst>
                                        <p:tav tm="0">
                                          <p:val>
                                            <p:fltVal val="0"/>
                                          </p:val>
                                        </p:tav>
                                        <p:tav tm="100000">
                                          <p:val>
                                            <p:strVal val="#ppt_h"/>
                                          </p:val>
                                        </p:tav>
                                      </p:tavLst>
                                    </p:anim>
                                    <p:anim calcmode="lin" valueType="num">
                                      <p:cBhvr>
                                        <p:cTn id="23" dur="1000" fill="hold"/>
                                        <p:tgtEl>
                                          <p:spTgt spid="177155">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4" dur="1000" fill="hold"/>
                                        <p:tgtEl>
                                          <p:spTgt spid="177155">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154" grpId="0" autoUpdateAnimBg="0"/>
      <p:bldP spid="177155" grpId="0" build="p" autoUpdateAnimBg="0"/>
    </p:bldLst>
  </p:timing>
</p:sld>
</file>

<file path=ppt/slides/slide1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a:xfrm>
            <a:off x="914400" y="1674813"/>
            <a:ext cx="7391400" cy="3508375"/>
          </a:xfrm>
          <a:solidFill>
            <a:srgbClr val="FFCCFF"/>
          </a:solidFill>
        </p:spPr>
        <p:txBody>
          <a:bodyPr/>
          <a:lstStyle/>
          <a:p>
            <a:r>
              <a:rPr lang="tr-TR" b="1">
                <a:solidFill>
                  <a:schemeClr val="accent2"/>
                </a:solidFill>
                <a:effectLst>
                  <a:outerShdw blurRad="38100" dist="38100" dir="2700000" algn="tl">
                    <a:srgbClr val="000000"/>
                  </a:outerShdw>
                </a:effectLst>
                <a:latin typeface="Comic Sans MS" pitchFamily="66" charset="0"/>
              </a:rPr>
              <a:t>ÖĞRETMEN;</a:t>
            </a:r>
            <a:r>
              <a:rPr lang="tr-TR" sz="3600" b="1">
                <a:solidFill>
                  <a:schemeClr val="accent2"/>
                </a:solidFill>
                <a:effectLst>
                  <a:outerShdw blurRad="38100" dist="38100" dir="2700000" algn="tl">
                    <a:srgbClr val="000000"/>
                  </a:outerShdw>
                </a:effectLst>
                <a:latin typeface="Comic Sans MS" pitchFamily="66" charset="0"/>
              </a:rPr>
              <a:t> </a:t>
            </a:r>
            <a:br>
              <a:rPr lang="tr-TR" sz="3600" b="1">
                <a:solidFill>
                  <a:schemeClr val="accent2"/>
                </a:solidFill>
                <a:effectLst>
                  <a:outerShdw blurRad="38100" dist="38100" dir="2700000" algn="tl">
                    <a:srgbClr val="000000"/>
                  </a:outerShdw>
                </a:effectLst>
                <a:latin typeface="Comic Sans MS" pitchFamily="66" charset="0"/>
              </a:rPr>
            </a:br>
            <a:r>
              <a:rPr lang="tr-TR" sz="3600" b="1">
                <a:effectLst>
                  <a:outerShdw blurRad="38100" dist="38100" dir="2700000" algn="tl">
                    <a:srgbClr val="000000"/>
                  </a:outerShdw>
                </a:effectLst>
                <a:latin typeface="Comic Sans MS" pitchFamily="66" charset="0"/>
              </a:rPr>
              <a:t/>
            </a:r>
            <a:br>
              <a:rPr lang="tr-TR" sz="3600" b="1">
                <a:effectLst>
                  <a:outerShdw blurRad="38100" dist="38100" dir="2700000" algn="tl">
                    <a:srgbClr val="000000"/>
                  </a:outerShdw>
                </a:effectLst>
                <a:latin typeface="Comic Sans MS" pitchFamily="66" charset="0"/>
              </a:rPr>
            </a:br>
            <a:r>
              <a:rPr lang="tr-TR" sz="3600" b="1">
                <a:effectLst>
                  <a:outerShdw blurRad="38100" dist="38100" dir="2700000" algn="tl">
                    <a:srgbClr val="000000"/>
                  </a:outerShdw>
                </a:effectLst>
                <a:latin typeface="Comic Sans MS" pitchFamily="66" charset="0"/>
              </a:rPr>
              <a:t>aile ortamının etkilerini dikkate almadan sürdüreceği </a:t>
            </a:r>
            <a:br>
              <a:rPr lang="tr-TR" sz="3600" b="1">
                <a:effectLst>
                  <a:outerShdw blurRad="38100" dist="38100" dir="2700000" algn="tl">
                    <a:srgbClr val="000000"/>
                  </a:outerShdw>
                </a:effectLst>
                <a:latin typeface="Comic Sans MS" pitchFamily="66" charset="0"/>
              </a:rPr>
            </a:br>
            <a:r>
              <a:rPr lang="tr-TR" sz="3600" b="1">
                <a:effectLst>
                  <a:outerShdw blurRad="38100" dist="38100" dir="2700000" algn="tl">
                    <a:srgbClr val="000000"/>
                  </a:outerShdw>
                </a:effectLst>
                <a:latin typeface="Comic Sans MS" pitchFamily="66" charset="0"/>
              </a:rPr>
              <a:t>eğitim- öğretim çabalarında , yeterince başarılı olamaz.</a:t>
            </a:r>
            <a:endParaRPr lang="tr-TR">
              <a:latin typeface="Comic Sans MS" pitchFamily="66" charset="0"/>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178178"/>
                                        </p:tgtEl>
                                        <p:attrNameLst>
                                          <p:attrName>style.visibility</p:attrName>
                                        </p:attrNameLst>
                                      </p:cBhvr>
                                      <p:to>
                                        <p:strVal val="visible"/>
                                      </p:to>
                                    </p:set>
                                    <p:anim calcmode="lin" valueType="num">
                                      <p:cBhvr additive="base">
                                        <p:cTn id="7" dur="5000" fill="hold"/>
                                        <p:tgtEl>
                                          <p:spTgt spid="178178"/>
                                        </p:tgtEl>
                                        <p:attrNameLst>
                                          <p:attrName>ppt_x</p:attrName>
                                        </p:attrNameLst>
                                      </p:cBhvr>
                                      <p:tavLst>
                                        <p:tav tm="0">
                                          <p:val>
                                            <p:strVal val="#ppt_x"/>
                                          </p:val>
                                        </p:tav>
                                        <p:tav tm="100000">
                                          <p:val>
                                            <p:strVal val="#ppt_x"/>
                                          </p:val>
                                        </p:tav>
                                      </p:tavLst>
                                    </p:anim>
                                    <p:anim calcmode="lin" valueType="num">
                                      <p:cBhvr additive="base">
                                        <p:cTn id="8" dur="5000" fill="hold"/>
                                        <p:tgtEl>
                                          <p:spTgt spid="17817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78" grpId="0" animBg="1" autoUpdateAnimBg="0"/>
    </p:bldLst>
  </p:timing>
</p:sld>
</file>

<file path=ppt/slides/slide1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a:xfrm>
            <a:off x="457200" y="138113"/>
            <a:ext cx="8229600" cy="2771775"/>
          </a:xfrm>
          <a:solidFill>
            <a:srgbClr val="FFCCFF"/>
          </a:solidFill>
        </p:spPr>
        <p:txBody>
          <a:bodyPr/>
          <a:lstStyle/>
          <a:p>
            <a:r>
              <a:rPr lang="tr-TR">
                <a:latin typeface="Comic Sans MS" pitchFamily="66" charset="0"/>
              </a:rPr>
              <a:t>İlköğretimde </a:t>
            </a:r>
            <a:br>
              <a:rPr lang="tr-TR">
                <a:latin typeface="Comic Sans MS" pitchFamily="66" charset="0"/>
              </a:rPr>
            </a:br>
            <a:r>
              <a:rPr lang="tr-TR" sz="3600" b="1">
                <a:effectLst>
                  <a:outerShdw blurRad="38100" dist="38100" dir="2700000" algn="tl">
                    <a:srgbClr val="000000"/>
                  </a:outerShdw>
                </a:effectLst>
                <a:latin typeface="Comic Sans MS" pitchFamily="66" charset="0"/>
              </a:rPr>
              <a:t>REHBERLİK VE PSİKOLOJİK</a:t>
            </a:r>
            <a:r>
              <a:rPr lang="tr-TR">
                <a:latin typeface="Comic Sans MS" pitchFamily="66" charset="0"/>
              </a:rPr>
              <a:t> </a:t>
            </a:r>
            <a:r>
              <a:rPr lang="tr-TR" b="1">
                <a:effectLst>
                  <a:outerShdw blurRad="38100" dist="38100" dir="2700000" algn="tl">
                    <a:srgbClr val="000000"/>
                  </a:outerShdw>
                </a:effectLst>
                <a:latin typeface="Comic Sans MS" pitchFamily="66" charset="0"/>
              </a:rPr>
              <a:t>DANIŞMANIN </a:t>
            </a:r>
            <a:r>
              <a:rPr lang="tr-TR">
                <a:latin typeface="Comic Sans MS" pitchFamily="66" charset="0"/>
              </a:rPr>
              <a:t/>
            </a:r>
            <a:br>
              <a:rPr lang="tr-TR">
                <a:latin typeface="Comic Sans MS" pitchFamily="66" charset="0"/>
              </a:rPr>
            </a:br>
            <a:r>
              <a:rPr lang="tr-TR" b="1">
                <a:effectLst>
                  <a:outerShdw blurRad="38100" dist="38100" dir="2700000" algn="tl">
                    <a:srgbClr val="000000"/>
                  </a:outerShdw>
                </a:effectLst>
                <a:latin typeface="Comic Sans MS" pitchFamily="66" charset="0"/>
              </a:rPr>
              <a:t>önemi</a:t>
            </a:r>
            <a:endParaRPr lang="tr-TR">
              <a:latin typeface="Comic Sans MS" pitchFamily="66" charset="0"/>
            </a:endParaRPr>
          </a:p>
        </p:txBody>
      </p:sp>
      <p:sp>
        <p:nvSpPr>
          <p:cNvPr id="179203" name="Rectangle 3"/>
          <p:cNvSpPr>
            <a:spLocks noGrp="1" noChangeArrowheads="1"/>
          </p:cNvSpPr>
          <p:nvPr>
            <p:ph type="body" idx="1"/>
          </p:nvPr>
        </p:nvSpPr>
        <p:spPr>
          <a:xfrm>
            <a:off x="685800" y="2971800"/>
            <a:ext cx="7772400" cy="3581400"/>
          </a:xfrm>
        </p:spPr>
        <p:txBody>
          <a:bodyPr/>
          <a:lstStyle/>
          <a:p>
            <a:r>
              <a:rPr lang="tr-TR">
                <a:latin typeface="Comic Sans MS" pitchFamily="66" charset="0"/>
              </a:rPr>
              <a:t>“</a:t>
            </a:r>
            <a:r>
              <a:rPr lang="tr-TR" b="1">
                <a:effectLst>
                  <a:outerShdw blurRad="38100" dist="38100" dir="2700000" algn="tl">
                    <a:srgbClr val="C0C0C0"/>
                  </a:outerShdw>
                </a:effectLst>
                <a:latin typeface="Comic Sans MS" pitchFamily="66" charset="0"/>
              </a:rPr>
              <a:t>REHBERLİK</a:t>
            </a:r>
            <a:r>
              <a:rPr lang="tr-TR">
                <a:latin typeface="Comic Sans MS" pitchFamily="66" charset="0"/>
              </a:rPr>
              <a:t> kişinin kendini daha iyi anlaması, çevresindeki imkanların farkında olması,bunlardan kendine en uygun tercihleri yapabilmesi ve kendini gerçekleştirebilmesi için yapılan yardım sürecidir.”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179202"/>
                                        </p:tgtEl>
                                        <p:attrNameLst>
                                          <p:attrName>style.visibility</p:attrName>
                                        </p:attrNameLst>
                                      </p:cBhvr>
                                      <p:to>
                                        <p:strVal val="visible"/>
                                      </p:to>
                                    </p:set>
                                    <p:anim calcmode="lin" valueType="num">
                                      <p:cBhvr additive="base">
                                        <p:cTn id="7" dur="5000" fill="hold"/>
                                        <p:tgtEl>
                                          <p:spTgt spid="179202"/>
                                        </p:tgtEl>
                                        <p:attrNameLst>
                                          <p:attrName>ppt_x</p:attrName>
                                        </p:attrNameLst>
                                      </p:cBhvr>
                                      <p:tavLst>
                                        <p:tav tm="0">
                                          <p:val>
                                            <p:strVal val="#ppt_x"/>
                                          </p:val>
                                        </p:tav>
                                        <p:tav tm="100000">
                                          <p:val>
                                            <p:strVal val="#ppt_x"/>
                                          </p:val>
                                        </p:tav>
                                      </p:tavLst>
                                    </p:anim>
                                    <p:anim calcmode="lin" valueType="num">
                                      <p:cBhvr additive="base">
                                        <p:cTn id="8" dur="5000" fill="hold"/>
                                        <p:tgtEl>
                                          <p:spTgt spid="17920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79203">
                                            <p:txEl>
                                              <p:pRg st="0" end="0"/>
                                            </p:txEl>
                                          </p:spTgt>
                                        </p:tgtEl>
                                        <p:attrNameLst>
                                          <p:attrName>style.visibility</p:attrName>
                                        </p:attrNameLst>
                                      </p:cBhvr>
                                      <p:to>
                                        <p:strVal val="visible"/>
                                      </p:to>
                                    </p:set>
                                    <p:anim calcmode="lin" valueType="num">
                                      <p:cBhvr additive="base">
                                        <p:cTn id="13" dur="500" fill="hold"/>
                                        <p:tgtEl>
                                          <p:spTgt spid="17920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7920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202" grpId="0" animBg="1" autoUpdateAnimBg="0"/>
      <p:bldP spid="179203" grpId="0" build="p" autoUpdateAnimBg="0"/>
    </p:bldLst>
  </p:timing>
</p:sld>
</file>

<file path=ppt/slides/slide1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609600" y="244475"/>
            <a:ext cx="7848600" cy="2406650"/>
          </a:xfrm>
        </p:spPr>
        <p:txBody>
          <a:bodyPr/>
          <a:lstStyle/>
          <a:p>
            <a:r>
              <a:rPr lang="tr-TR">
                <a:latin typeface="Comic Sans MS" pitchFamily="66" charset="0"/>
              </a:rPr>
              <a:t>“</a:t>
            </a:r>
            <a:r>
              <a:rPr lang="tr-TR" sz="3200">
                <a:latin typeface="Comic Sans MS" pitchFamily="66" charset="0"/>
              </a:rPr>
              <a:t>Bireylerin kendilerini daha iyi tanımaları,sorunlarına en uygun çözüm yolu bulabilmeleri süreci” ise </a:t>
            </a:r>
            <a:r>
              <a:rPr lang="tr-TR" sz="3600" b="1">
                <a:effectLst>
                  <a:outerShdw blurRad="38100" dist="38100" dir="2700000" algn="tl">
                    <a:srgbClr val="C0C0C0"/>
                  </a:outerShdw>
                </a:effectLst>
                <a:latin typeface="Comic Sans MS" pitchFamily="66" charset="0"/>
              </a:rPr>
              <a:t>PSİKOLOJİK </a:t>
            </a:r>
            <a:r>
              <a:rPr lang="tr-TR">
                <a:latin typeface="Comic Sans MS" pitchFamily="66" charset="0"/>
              </a:rPr>
              <a:t>DANIŞMADIR.</a:t>
            </a:r>
          </a:p>
        </p:txBody>
      </p:sp>
      <p:sp>
        <p:nvSpPr>
          <p:cNvPr id="180227" name="Rectangle 3"/>
          <p:cNvSpPr>
            <a:spLocks noGrp="1" noChangeArrowheads="1"/>
          </p:cNvSpPr>
          <p:nvPr>
            <p:ph type="body" idx="1"/>
          </p:nvPr>
        </p:nvSpPr>
        <p:spPr>
          <a:xfrm>
            <a:off x="228600" y="3048000"/>
            <a:ext cx="8686800" cy="3505200"/>
          </a:xfrm>
        </p:spPr>
        <p:txBody>
          <a:bodyPr/>
          <a:lstStyle/>
          <a:p>
            <a:r>
              <a:rPr lang="tr-TR">
                <a:latin typeface="Comic Sans MS" pitchFamily="66" charset="0"/>
              </a:rPr>
              <a:t>EĞİTİM kişinin sadece bilgi kazanması ve bunları davranış haline dönüştürebilmesi değildir.Modern anlamda eğitim, bireyin bedensel, duygusal , sosyal ve zihinsel yeteneklerinin hem kendisi için , hem de buna bağlı olarak toplum için en uygun şekilde gelişmesi sürecidir. </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180226"/>
                                        </p:tgtEl>
                                        <p:attrNameLst>
                                          <p:attrName>style.visibility</p:attrName>
                                        </p:attrNameLst>
                                      </p:cBhvr>
                                      <p:to>
                                        <p:strVal val="visible"/>
                                      </p:to>
                                    </p:set>
                                    <p:anim calcmode="lin" valueType="num">
                                      <p:cBhvr additive="base">
                                        <p:cTn id="7" dur="5000" fill="hold"/>
                                        <p:tgtEl>
                                          <p:spTgt spid="180226"/>
                                        </p:tgtEl>
                                        <p:attrNameLst>
                                          <p:attrName>ppt_x</p:attrName>
                                        </p:attrNameLst>
                                      </p:cBhvr>
                                      <p:tavLst>
                                        <p:tav tm="0">
                                          <p:val>
                                            <p:strVal val="#ppt_x"/>
                                          </p:val>
                                        </p:tav>
                                        <p:tav tm="100000">
                                          <p:val>
                                            <p:strVal val="#ppt_x"/>
                                          </p:val>
                                        </p:tav>
                                      </p:tavLst>
                                    </p:anim>
                                    <p:anim calcmode="lin" valueType="num">
                                      <p:cBhvr additive="base">
                                        <p:cTn id="8" dur="5000" fill="hold"/>
                                        <p:tgtEl>
                                          <p:spTgt spid="18022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2" fill="hold" grpId="0" nodeType="clickEffect">
                                  <p:stCondLst>
                                    <p:cond delay="0"/>
                                  </p:stCondLst>
                                  <p:childTnLst>
                                    <p:set>
                                      <p:cBhvr>
                                        <p:cTn id="12" dur="1" fill="hold">
                                          <p:stCondLst>
                                            <p:cond delay="0"/>
                                          </p:stCondLst>
                                        </p:cTn>
                                        <p:tgtEl>
                                          <p:spTgt spid="180227">
                                            <p:txEl>
                                              <p:pRg st="0" end="0"/>
                                            </p:txEl>
                                          </p:spTgt>
                                        </p:tgtEl>
                                        <p:attrNameLst>
                                          <p:attrName>style.visibility</p:attrName>
                                        </p:attrNameLst>
                                      </p:cBhvr>
                                      <p:to>
                                        <p:strVal val="visible"/>
                                      </p:to>
                                    </p:set>
                                    <p:anim calcmode="lin" valueType="num">
                                      <p:cBhvr additive="base">
                                        <p:cTn id="13" dur="5000" fill="hold"/>
                                        <p:tgtEl>
                                          <p:spTgt spid="180227">
                                            <p:txEl>
                                              <p:pRg st="0" end="0"/>
                                            </p:txEl>
                                          </p:spTgt>
                                        </p:tgtEl>
                                        <p:attrNameLst>
                                          <p:attrName>ppt_x</p:attrName>
                                        </p:attrNameLst>
                                      </p:cBhvr>
                                      <p:tavLst>
                                        <p:tav tm="0">
                                          <p:val>
                                            <p:strVal val="1+#ppt_w/2"/>
                                          </p:val>
                                        </p:tav>
                                        <p:tav tm="100000">
                                          <p:val>
                                            <p:strVal val="#ppt_x"/>
                                          </p:val>
                                        </p:tav>
                                      </p:tavLst>
                                    </p:anim>
                                    <p:anim calcmode="lin" valueType="num">
                                      <p:cBhvr additive="base">
                                        <p:cTn id="14" dur="5000" fill="hold"/>
                                        <p:tgtEl>
                                          <p:spTgt spid="18022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226" grpId="0" autoUpdateAnimBg="0"/>
      <p:bldP spid="180227" grpId="0" build="p" autoUpdateAnimBg="0"/>
    </p:bldLst>
  </p:timing>
</p:sld>
</file>

<file path=ppt/slides/slide1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228600" y="457200"/>
            <a:ext cx="8610600" cy="2286000"/>
          </a:xfrm>
        </p:spPr>
        <p:txBody>
          <a:bodyPr/>
          <a:lstStyle/>
          <a:p>
            <a:r>
              <a:rPr lang="tr-TR" sz="3600">
                <a:latin typeface="Comic Sans MS" pitchFamily="66" charset="0"/>
              </a:rPr>
              <a:t> </a:t>
            </a:r>
            <a:r>
              <a:rPr lang="tr-TR" sz="3600" b="1">
                <a:latin typeface="Comic Sans MS" pitchFamily="66" charset="0"/>
              </a:rPr>
              <a:t>BEDEN</a:t>
            </a:r>
            <a:r>
              <a:rPr lang="tr-TR" sz="3600">
                <a:latin typeface="Comic Sans MS" pitchFamily="66" charset="0"/>
              </a:rPr>
              <a:t> ve </a:t>
            </a:r>
            <a:r>
              <a:rPr lang="tr-TR" sz="3600" b="1">
                <a:latin typeface="Comic Sans MS" pitchFamily="66" charset="0"/>
              </a:rPr>
              <a:t>RUH </a:t>
            </a:r>
            <a:r>
              <a:rPr lang="tr-TR" sz="3600">
                <a:latin typeface="Comic Sans MS" pitchFamily="66" charset="0"/>
              </a:rPr>
              <a:t>sağlığının birbiriyle çok yakından ilişki içerisinde olduğu ve </a:t>
            </a:r>
            <a:r>
              <a:rPr lang="tr-TR" sz="3600" b="1">
                <a:effectLst>
                  <a:outerShdw blurRad="38100" dist="38100" dir="2700000" algn="tl">
                    <a:srgbClr val="C0C0C0"/>
                  </a:outerShdw>
                </a:effectLst>
                <a:latin typeface="Comic Sans MS" pitchFamily="66" charset="0"/>
              </a:rPr>
              <a:t>birbirini bütünleyici şekilde geliştiği bilinmektedir.</a:t>
            </a:r>
            <a:endParaRPr lang="tr-TR">
              <a:latin typeface="Comic Sans MS" pitchFamily="66" charset="0"/>
            </a:endParaRPr>
          </a:p>
        </p:txBody>
      </p:sp>
      <p:sp>
        <p:nvSpPr>
          <p:cNvPr id="181251" name="Rectangle 3"/>
          <p:cNvSpPr>
            <a:spLocks noGrp="1" noChangeArrowheads="1"/>
          </p:cNvSpPr>
          <p:nvPr>
            <p:ph type="body" idx="1"/>
          </p:nvPr>
        </p:nvSpPr>
        <p:spPr>
          <a:xfrm>
            <a:off x="0" y="2971800"/>
            <a:ext cx="8915400" cy="3505200"/>
          </a:xfrm>
        </p:spPr>
        <p:txBody>
          <a:bodyPr/>
          <a:lstStyle/>
          <a:p>
            <a:r>
              <a:rPr lang="tr-TR">
                <a:latin typeface="Comic Sans MS" pitchFamily="66" charset="0"/>
              </a:rPr>
              <a:t>Gelişimin sürekli olması ve bir bütünlük göstermesinden hareketle rehberlik çalışmaları okulumuzda okul öncesi eğitimde başlamakta; çünkü küçük yaşlarda ortaya çıkan ve önemsiz gibi görülen sorunlar, ilerdeki yıllarda , çok daha büyüdüğü gibi çözümü de güçleşebilmektedir.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181250"/>
                                        </p:tgtEl>
                                        <p:attrNameLst>
                                          <p:attrName>style.visibility</p:attrName>
                                        </p:attrNameLst>
                                      </p:cBhvr>
                                      <p:to>
                                        <p:strVal val="visible"/>
                                      </p:to>
                                    </p:set>
                                    <p:anim calcmode="lin" valueType="num">
                                      <p:cBhvr additive="base">
                                        <p:cTn id="7" dur="5000" fill="hold"/>
                                        <p:tgtEl>
                                          <p:spTgt spid="181250"/>
                                        </p:tgtEl>
                                        <p:attrNameLst>
                                          <p:attrName>ppt_x</p:attrName>
                                        </p:attrNameLst>
                                      </p:cBhvr>
                                      <p:tavLst>
                                        <p:tav tm="0">
                                          <p:val>
                                            <p:strVal val="#ppt_x"/>
                                          </p:val>
                                        </p:tav>
                                        <p:tav tm="100000">
                                          <p:val>
                                            <p:strVal val="#ppt_x"/>
                                          </p:val>
                                        </p:tav>
                                      </p:tavLst>
                                    </p:anim>
                                    <p:anim calcmode="lin" valueType="num">
                                      <p:cBhvr additive="base">
                                        <p:cTn id="8" dur="5000" fill="hold"/>
                                        <p:tgtEl>
                                          <p:spTgt spid="18125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2" fill="hold" grpId="0" nodeType="clickEffect">
                                  <p:stCondLst>
                                    <p:cond delay="0"/>
                                  </p:stCondLst>
                                  <p:childTnLst>
                                    <p:set>
                                      <p:cBhvr>
                                        <p:cTn id="12" dur="1" fill="hold">
                                          <p:stCondLst>
                                            <p:cond delay="0"/>
                                          </p:stCondLst>
                                        </p:cTn>
                                        <p:tgtEl>
                                          <p:spTgt spid="181251">
                                            <p:txEl>
                                              <p:pRg st="0" end="0"/>
                                            </p:txEl>
                                          </p:spTgt>
                                        </p:tgtEl>
                                        <p:attrNameLst>
                                          <p:attrName>style.visibility</p:attrName>
                                        </p:attrNameLst>
                                      </p:cBhvr>
                                      <p:to>
                                        <p:strVal val="visible"/>
                                      </p:to>
                                    </p:set>
                                    <p:anim calcmode="lin" valueType="num">
                                      <p:cBhvr additive="base">
                                        <p:cTn id="13" dur="5000" fill="hold"/>
                                        <p:tgtEl>
                                          <p:spTgt spid="181251">
                                            <p:txEl>
                                              <p:pRg st="0" end="0"/>
                                            </p:txEl>
                                          </p:spTgt>
                                        </p:tgtEl>
                                        <p:attrNameLst>
                                          <p:attrName>ppt_x</p:attrName>
                                        </p:attrNameLst>
                                      </p:cBhvr>
                                      <p:tavLst>
                                        <p:tav tm="0">
                                          <p:val>
                                            <p:strVal val="1+#ppt_w/2"/>
                                          </p:val>
                                        </p:tav>
                                        <p:tav tm="100000">
                                          <p:val>
                                            <p:strVal val="#ppt_x"/>
                                          </p:val>
                                        </p:tav>
                                      </p:tavLst>
                                    </p:anim>
                                    <p:anim calcmode="lin" valueType="num">
                                      <p:cBhvr additive="base">
                                        <p:cTn id="14" dur="5000" fill="hold"/>
                                        <p:tgtEl>
                                          <p:spTgt spid="18125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250" grpId="0" autoUpdateAnimBg="0"/>
      <p:bldP spid="181251" grpId="0" build="p" autoUpdateAnimBg="0"/>
    </p:bldLst>
  </p:timing>
</p:sld>
</file>

<file path=ppt/slides/slide1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a:xfrm>
            <a:off x="0" y="252413"/>
            <a:ext cx="8915400" cy="2771775"/>
          </a:xfrm>
        </p:spPr>
        <p:txBody>
          <a:bodyPr/>
          <a:lstStyle/>
          <a:p>
            <a:r>
              <a:rPr lang="tr-TR">
                <a:latin typeface="Comic Sans MS" pitchFamily="66" charset="0"/>
              </a:rPr>
              <a:t>İlköğretimde yapılan REHBERLİK HİZMETLERİNİN orta ve yüksek öğretimden çok daha önemli olduğu bir gerçektir.</a:t>
            </a:r>
          </a:p>
        </p:txBody>
      </p:sp>
      <p:sp>
        <p:nvSpPr>
          <p:cNvPr id="182275" name="Rectangle 3"/>
          <p:cNvSpPr>
            <a:spLocks noGrp="1" noChangeArrowheads="1"/>
          </p:cNvSpPr>
          <p:nvPr>
            <p:ph type="body" idx="1"/>
          </p:nvPr>
        </p:nvSpPr>
        <p:spPr>
          <a:xfrm>
            <a:off x="228600" y="3581400"/>
            <a:ext cx="8610600" cy="3048000"/>
          </a:xfrm>
        </p:spPr>
        <p:txBody>
          <a:bodyPr/>
          <a:lstStyle/>
          <a:p>
            <a:r>
              <a:rPr lang="tr-TR">
                <a:latin typeface="Comic Sans MS" pitchFamily="66" charset="0"/>
              </a:rPr>
              <a:t>İlköğretimde yürütülen rehberlik hizmetleri, çocuğun bazı özelliklerinin farkında olmaması ve kendisi ile ilgili karar alabilme ve tercih yapabilme olgunluğuna yeterince ulaşamaması nedeniyle daha çok ailelere yönelik olmaktadır.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2274"/>
                                        </p:tgtEl>
                                        <p:attrNameLst>
                                          <p:attrName>style.visibility</p:attrName>
                                        </p:attrNameLst>
                                      </p:cBhvr>
                                      <p:to>
                                        <p:strVal val="visible"/>
                                      </p:to>
                                    </p:set>
                                    <p:anim calcmode="lin" valueType="num">
                                      <p:cBhvr additive="base">
                                        <p:cTn id="7" dur="500" fill="hold"/>
                                        <p:tgtEl>
                                          <p:spTgt spid="182274"/>
                                        </p:tgtEl>
                                        <p:attrNameLst>
                                          <p:attrName>ppt_x</p:attrName>
                                        </p:attrNameLst>
                                      </p:cBhvr>
                                      <p:tavLst>
                                        <p:tav tm="0">
                                          <p:val>
                                            <p:strVal val="#ppt_x"/>
                                          </p:val>
                                        </p:tav>
                                        <p:tav tm="100000">
                                          <p:val>
                                            <p:strVal val="#ppt_x"/>
                                          </p:val>
                                        </p:tav>
                                      </p:tavLst>
                                    </p:anim>
                                    <p:anim calcmode="lin" valueType="num">
                                      <p:cBhvr additive="base">
                                        <p:cTn id="8" dur="500" fill="hold"/>
                                        <p:tgtEl>
                                          <p:spTgt spid="18227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5" presetClass="entr" presetSubtype="0" fill="hold" grpId="0" nodeType="clickEffect">
                                  <p:stCondLst>
                                    <p:cond delay="0"/>
                                  </p:stCondLst>
                                  <p:childTnLst>
                                    <p:set>
                                      <p:cBhvr>
                                        <p:cTn id="12" dur="1" fill="hold">
                                          <p:stCondLst>
                                            <p:cond delay="0"/>
                                          </p:stCondLst>
                                        </p:cTn>
                                        <p:tgtEl>
                                          <p:spTgt spid="182275">
                                            <p:txEl>
                                              <p:pRg st="0" end="0"/>
                                            </p:txEl>
                                          </p:spTgt>
                                        </p:tgtEl>
                                        <p:attrNameLst>
                                          <p:attrName>style.visibility</p:attrName>
                                        </p:attrNameLst>
                                      </p:cBhvr>
                                      <p:to>
                                        <p:strVal val="visible"/>
                                      </p:to>
                                    </p:set>
                                    <p:anim calcmode="lin" valueType="num">
                                      <p:cBhvr>
                                        <p:cTn id="13" dur="1000" fill="hold"/>
                                        <p:tgtEl>
                                          <p:spTgt spid="182275">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182275">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182275">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182275">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2274" grpId="0" autoUpdateAnimBg="0"/>
      <p:bldP spid="182275" grpId="0" build="p" autoUpdateAnimBg="0"/>
    </p:bldLst>
  </p:timing>
</p:sld>
</file>

<file path=ppt/slides/slide1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a:xfrm>
            <a:off x="304800" y="290513"/>
            <a:ext cx="8534400" cy="2771775"/>
          </a:xfrm>
        </p:spPr>
        <p:txBody>
          <a:bodyPr/>
          <a:lstStyle/>
          <a:p>
            <a:r>
              <a:rPr lang="tr-TR">
                <a:latin typeface="Comic Sans MS" pitchFamily="66" charset="0"/>
              </a:rPr>
              <a:t>Okulumuz REHBERLİK SERVİSİNDEN çocuğunuzun  her tür sorununa danışmanlık yapılmaktadır.</a:t>
            </a:r>
          </a:p>
        </p:txBody>
      </p:sp>
      <p:sp>
        <p:nvSpPr>
          <p:cNvPr id="183299" name="Rectangle 3"/>
          <p:cNvSpPr>
            <a:spLocks noGrp="1" noChangeArrowheads="1"/>
          </p:cNvSpPr>
          <p:nvPr>
            <p:ph type="body" idx="1"/>
          </p:nvPr>
        </p:nvSpPr>
        <p:spPr>
          <a:xfrm>
            <a:off x="228600" y="3200400"/>
            <a:ext cx="8610600" cy="3352800"/>
          </a:xfrm>
        </p:spPr>
        <p:txBody>
          <a:bodyPr/>
          <a:lstStyle/>
          <a:p>
            <a:pPr>
              <a:lnSpc>
                <a:spcPct val="90000"/>
              </a:lnSpc>
            </a:pPr>
            <a:r>
              <a:rPr lang="tr-TR">
                <a:latin typeface="Comic Sans MS" pitchFamily="66" charset="0"/>
              </a:rPr>
              <a:t>AKADEMİK BAŞARI çocuğunuzun kendisi ve çevresiyle ne kadar barışık olduğuyla ilişkilidir.</a:t>
            </a:r>
          </a:p>
          <a:p>
            <a:pPr>
              <a:lnSpc>
                <a:spcPct val="90000"/>
              </a:lnSpc>
            </a:pPr>
            <a:r>
              <a:rPr lang="tr-TR">
                <a:latin typeface="Comic Sans MS" pitchFamily="66" charset="0"/>
              </a:rPr>
              <a:t>Mutlu ve başarılı çocuklar yetiştirmek için öğretmenlerimiz, yöneticilerimiz ve rehberlik servisimizle iyi bir iletişim içinde olmanız yararlıdır.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2" fill="hold" grpId="0" nodeType="clickEffect">
                                  <p:stCondLst>
                                    <p:cond delay="0"/>
                                  </p:stCondLst>
                                  <p:childTnLst>
                                    <p:set>
                                      <p:cBhvr>
                                        <p:cTn id="6" dur="1" fill="hold">
                                          <p:stCondLst>
                                            <p:cond delay="0"/>
                                          </p:stCondLst>
                                        </p:cTn>
                                        <p:tgtEl>
                                          <p:spTgt spid="183298"/>
                                        </p:tgtEl>
                                        <p:attrNameLst>
                                          <p:attrName>style.visibility</p:attrName>
                                        </p:attrNameLst>
                                      </p:cBhvr>
                                      <p:to>
                                        <p:strVal val="visible"/>
                                      </p:to>
                                    </p:set>
                                    <p:anim calcmode="lin" valueType="num">
                                      <p:cBhvr additive="base">
                                        <p:cTn id="7" dur="5000" fill="hold"/>
                                        <p:tgtEl>
                                          <p:spTgt spid="183298"/>
                                        </p:tgtEl>
                                        <p:attrNameLst>
                                          <p:attrName>ppt_x</p:attrName>
                                        </p:attrNameLst>
                                      </p:cBhvr>
                                      <p:tavLst>
                                        <p:tav tm="0">
                                          <p:val>
                                            <p:strVal val="1+#ppt_w/2"/>
                                          </p:val>
                                        </p:tav>
                                        <p:tav tm="100000">
                                          <p:val>
                                            <p:strVal val="#ppt_x"/>
                                          </p:val>
                                        </p:tav>
                                      </p:tavLst>
                                    </p:anim>
                                    <p:anim calcmode="lin" valueType="num">
                                      <p:cBhvr additive="base">
                                        <p:cTn id="8" dur="5000" fill="hold"/>
                                        <p:tgtEl>
                                          <p:spTgt spid="18329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3299">
                                            <p:txEl>
                                              <p:pRg st="0" end="0"/>
                                            </p:txEl>
                                          </p:spTgt>
                                        </p:tgtEl>
                                        <p:attrNameLst>
                                          <p:attrName>style.visibility</p:attrName>
                                        </p:attrNameLst>
                                      </p:cBhvr>
                                      <p:to>
                                        <p:strVal val="visible"/>
                                      </p:to>
                                    </p:set>
                                    <p:anim calcmode="lin" valueType="num">
                                      <p:cBhvr additive="base">
                                        <p:cTn id="13" dur="500" fill="hold"/>
                                        <p:tgtEl>
                                          <p:spTgt spid="18329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32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3299">
                                            <p:txEl>
                                              <p:pRg st="1" end="1"/>
                                            </p:txEl>
                                          </p:spTgt>
                                        </p:tgtEl>
                                        <p:attrNameLst>
                                          <p:attrName>style.visibility</p:attrName>
                                        </p:attrNameLst>
                                      </p:cBhvr>
                                      <p:to>
                                        <p:strVal val="visible"/>
                                      </p:to>
                                    </p:set>
                                    <p:anim calcmode="lin" valueType="num">
                                      <p:cBhvr additive="base">
                                        <p:cTn id="19" dur="500" fill="hold"/>
                                        <p:tgtEl>
                                          <p:spTgt spid="18329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329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298" grpId="0" autoUpdateAnimBg="0"/>
      <p:bldP spid="183299" grpId="0" build="p" autoUpdateAnimBg="0"/>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Oval 5"/>
          <p:cNvSpPr>
            <a:spLocks noGrp="1" noChangeArrowheads="1"/>
          </p:cNvSpPr>
          <p:nvPr>
            <p:ph type="title"/>
          </p:nvPr>
        </p:nvSpPr>
        <p:spPr>
          <a:xfrm>
            <a:off x="304800" y="1295400"/>
            <a:ext cx="8077200" cy="4876800"/>
          </a:xfrm>
          <a:prstGeom prst="ellipse">
            <a:avLst/>
          </a:prstGeom>
          <a:solidFill>
            <a:schemeClr val="tx2"/>
          </a:solidFill>
          <a:ln cap="flat">
            <a:solidFill>
              <a:schemeClr val="tx1"/>
            </a:solidFill>
            <a:headEnd type="none" w="med" len="med"/>
            <a:tailEnd type="none" w="med" len="med"/>
          </a:ln>
        </p:spPr>
        <p:txBody>
          <a:bodyPr/>
          <a:lstStyle/>
          <a:p>
            <a:pPr>
              <a:lnSpc>
                <a:spcPct val="90000"/>
              </a:lnSpc>
              <a:buSzPct val="90000"/>
            </a:pPr>
            <a:r>
              <a:rPr lang="tr-TR" sz="3600" b="1">
                <a:solidFill>
                  <a:schemeClr val="tx1"/>
                </a:solidFill>
                <a:latin typeface="Comic Sans MS" pitchFamily="66" charset="0"/>
              </a:rPr>
              <a:t>AYNI DiLi</a:t>
            </a:r>
            <a:br>
              <a:rPr lang="tr-TR" sz="3600" b="1">
                <a:solidFill>
                  <a:schemeClr val="tx1"/>
                </a:solidFill>
                <a:latin typeface="Comic Sans MS" pitchFamily="66" charset="0"/>
              </a:rPr>
            </a:br>
            <a:r>
              <a:rPr lang="tr-TR" sz="3600" b="1">
                <a:solidFill>
                  <a:schemeClr val="tx1"/>
                </a:solidFill>
                <a:latin typeface="Comic Sans MS" pitchFamily="66" charset="0"/>
              </a:rPr>
              <a:t> KONUŞANLAR DEĞİL,</a:t>
            </a:r>
            <a:br>
              <a:rPr lang="tr-TR" sz="3600" b="1">
                <a:solidFill>
                  <a:schemeClr val="tx1"/>
                </a:solidFill>
                <a:latin typeface="Comic Sans MS" pitchFamily="66" charset="0"/>
              </a:rPr>
            </a:br>
            <a:r>
              <a:rPr lang="tr-TR" sz="2800" b="1">
                <a:solidFill>
                  <a:schemeClr val="tx1"/>
                </a:solidFill>
                <a:latin typeface="Comic Sans MS" pitchFamily="66" charset="0"/>
              </a:rPr>
              <a:t/>
            </a:r>
            <a:br>
              <a:rPr lang="tr-TR" sz="2800" b="1">
                <a:solidFill>
                  <a:schemeClr val="tx1"/>
                </a:solidFill>
                <a:latin typeface="Comic Sans MS" pitchFamily="66" charset="0"/>
              </a:rPr>
            </a:br>
            <a:r>
              <a:rPr lang="tr-TR" sz="2800" b="1">
                <a:solidFill>
                  <a:srgbClr val="FFCCFF"/>
                </a:solidFill>
                <a:latin typeface="Comic Sans MS" pitchFamily="66" charset="0"/>
              </a:rPr>
              <a:t>AYNI DUYGULARI PAYLAŞANLAR,</a:t>
            </a:r>
            <a:br>
              <a:rPr lang="tr-TR" sz="2800" b="1">
                <a:solidFill>
                  <a:srgbClr val="FFCCFF"/>
                </a:solidFill>
                <a:latin typeface="Comic Sans MS" pitchFamily="66" charset="0"/>
              </a:rPr>
            </a:br>
            <a:r>
              <a:rPr lang="tr-TR" sz="3600">
                <a:solidFill>
                  <a:schemeClr val="accent2"/>
                </a:solidFill>
                <a:latin typeface="Comic Sans MS" pitchFamily="66" charset="0"/>
              </a:rPr>
              <a:t>ANLAŞABİLİR.</a:t>
            </a:r>
            <a:br>
              <a:rPr lang="tr-TR" sz="3600">
                <a:solidFill>
                  <a:schemeClr val="accent2"/>
                </a:solidFill>
                <a:latin typeface="Comic Sans MS" pitchFamily="66" charset="0"/>
              </a:rPr>
            </a:br>
            <a:r>
              <a:rPr lang="tr-TR" sz="3600">
                <a:solidFill>
                  <a:schemeClr val="accent2"/>
                </a:solidFill>
                <a:latin typeface="Comic Sans MS" pitchFamily="66" charset="0"/>
              </a:rPr>
              <a:t/>
            </a:r>
            <a:br>
              <a:rPr lang="tr-TR" sz="3600">
                <a:solidFill>
                  <a:schemeClr val="accent2"/>
                </a:solidFill>
                <a:latin typeface="Comic Sans MS" pitchFamily="66" charset="0"/>
              </a:rPr>
            </a:br>
            <a:r>
              <a:rPr lang="tr-TR" sz="2800">
                <a:solidFill>
                  <a:schemeClr val="tx1"/>
                </a:solidFill>
                <a:latin typeface="Comic Sans MS" pitchFamily="66" charset="0"/>
              </a:rPr>
              <a:t>MEVLÂNÂ</a:t>
            </a:r>
            <a:br>
              <a:rPr lang="tr-TR" sz="2800">
                <a:solidFill>
                  <a:schemeClr val="tx1"/>
                </a:solidFill>
                <a:latin typeface="Comic Sans MS" pitchFamily="66" charset="0"/>
              </a:rPr>
            </a:br>
            <a:endParaRPr kumimoji="1" lang="tr-TR" sz="2400">
              <a:solidFill>
                <a:schemeClr val="tx1"/>
              </a:solidFill>
              <a:latin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tr-TR">
                <a:latin typeface="Comic Sans MS" pitchFamily="66" charset="0"/>
              </a:rPr>
              <a:t>Çocuğunuzun sınırlarını zorlamayın</a:t>
            </a:r>
          </a:p>
        </p:txBody>
      </p:sp>
      <p:sp>
        <p:nvSpPr>
          <p:cNvPr id="26627" name="Rectangle 3"/>
          <p:cNvSpPr>
            <a:spLocks noGrp="1" noChangeArrowheads="1"/>
          </p:cNvSpPr>
          <p:nvPr>
            <p:ph type="body" idx="1"/>
          </p:nvPr>
        </p:nvSpPr>
        <p:spPr/>
        <p:txBody>
          <a:bodyPr/>
          <a:lstStyle/>
          <a:p>
            <a:pPr>
              <a:lnSpc>
                <a:spcPct val="90000"/>
              </a:lnSpc>
            </a:pPr>
            <a:r>
              <a:rPr lang="tr-TR">
                <a:latin typeface="Comic Sans MS" pitchFamily="66" charset="0"/>
              </a:rPr>
              <a:t>Kendi özlemlerimizle çocuğumuzun sınırları arasında gerçekçi bir denge kurmak çok önemlidir. </a:t>
            </a:r>
          </a:p>
          <a:p>
            <a:pPr>
              <a:lnSpc>
                <a:spcPct val="90000"/>
              </a:lnSpc>
            </a:pPr>
            <a:endParaRPr lang="tr-TR">
              <a:latin typeface="Comic Sans MS" pitchFamily="66" charset="0"/>
            </a:endParaRPr>
          </a:p>
          <a:p>
            <a:pPr>
              <a:lnSpc>
                <a:spcPct val="90000"/>
              </a:lnSpc>
            </a:pPr>
            <a:r>
              <a:rPr lang="tr-TR">
                <a:latin typeface="Comic Sans MS" pitchFamily="66" charset="0"/>
              </a:rPr>
              <a:t>Bunun için kullanacağınız ölçüt, çocuğunuzun okul başarısı ve okul dışı çalışmalarında göstermiş olduğu başarı düzeyidir. </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626"/>
                                        </p:tgtEl>
                                        <p:attrNameLst>
                                          <p:attrName>style.visibility</p:attrName>
                                        </p:attrNameLst>
                                      </p:cBhvr>
                                      <p:to>
                                        <p:strVal val="visible"/>
                                      </p:to>
                                    </p:set>
                                    <p:anim calcmode="lin" valueType="num">
                                      <p:cBhvr additive="base">
                                        <p:cTn id="7" dur="500" fill="hold"/>
                                        <p:tgtEl>
                                          <p:spTgt spid="26626"/>
                                        </p:tgtEl>
                                        <p:attrNameLst>
                                          <p:attrName>ppt_x</p:attrName>
                                        </p:attrNameLst>
                                      </p:cBhvr>
                                      <p:tavLst>
                                        <p:tav tm="0">
                                          <p:val>
                                            <p:strVal val="#ppt_x"/>
                                          </p:val>
                                        </p:tav>
                                        <p:tav tm="100000">
                                          <p:val>
                                            <p:strVal val="#ppt_x"/>
                                          </p:val>
                                        </p:tav>
                                      </p:tavLst>
                                    </p:anim>
                                    <p:anim calcmode="lin" valueType="num">
                                      <p:cBhvr additive="base">
                                        <p:cTn id="8" dur="500" fill="hold"/>
                                        <p:tgtEl>
                                          <p:spTgt spid="2662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26627">
                                            <p:txEl>
                                              <p:pRg st="0" end="0"/>
                                            </p:txEl>
                                          </p:spTgt>
                                        </p:tgtEl>
                                        <p:attrNameLst>
                                          <p:attrName>style.visibility</p:attrName>
                                        </p:attrNameLst>
                                      </p:cBhvr>
                                      <p:to>
                                        <p:strVal val="visible"/>
                                      </p:to>
                                    </p:set>
                                    <p:anim calcmode="lin" valueType="num">
                                      <p:cBhvr additive="base">
                                        <p:cTn id="13" dur="5000" fill="hold"/>
                                        <p:tgtEl>
                                          <p:spTgt spid="26627">
                                            <p:txEl>
                                              <p:pRg st="0" end="0"/>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266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26627">
                                            <p:txEl>
                                              <p:pRg st="2" end="2"/>
                                            </p:txEl>
                                          </p:spTgt>
                                        </p:tgtEl>
                                        <p:attrNameLst>
                                          <p:attrName>style.visibility</p:attrName>
                                        </p:attrNameLst>
                                      </p:cBhvr>
                                      <p:to>
                                        <p:strVal val="visible"/>
                                      </p:to>
                                    </p:set>
                                    <p:anim calcmode="lin" valueType="num">
                                      <p:cBhvr additive="base">
                                        <p:cTn id="19" dur="5000" fill="hold"/>
                                        <p:tgtEl>
                                          <p:spTgt spid="26627">
                                            <p:txEl>
                                              <p:pRg st="2" end="2"/>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2662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autoUpdateAnimBg="0"/>
      <p:bldP spid="26627" grpId="0" build="p" autoUpdateAnimBg="0"/>
    </p:bldLst>
  </p:timing>
</p:sld>
</file>

<file path=ppt/slides/slide1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685800" y="1165225"/>
            <a:ext cx="7772400" cy="4297363"/>
          </a:xfrm>
        </p:spPr>
        <p:txBody>
          <a:bodyPr/>
          <a:lstStyle/>
          <a:p>
            <a:r>
              <a:rPr lang="tr-TR" sz="3200" b="1" dirty="0" smtClean="0">
                <a:effectLst>
                  <a:outerShdw blurRad="38100" dist="38100" dir="2700000" algn="tl">
                    <a:srgbClr val="C0C0C0"/>
                  </a:outerShdw>
                </a:effectLst>
                <a:latin typeface="Comic Sans MS" pitchFamily="66" charset="0"/>
              </a:rPr>
              <a:t>TEŞEKKÜRLER.</a:t>
            </a:r>
            <a:r>
              <a:rPr lang="tr-TR" sz="3200" b="1" dirty="0">
                <a:effectLst>
                  <a:outerShdw blurRad="38100" dist="38100" dir="2700000" algn="tl">
                    <a:srgbClr val="C0C0C0"/>
                  </a:outerShdw>
                </a:effectLst>
                <a:latin typeface="Comic Sans MS" pitchFamily="66" charset="0"/>
              </a:rPr>
              <a:t/>
            </a:r>
            <a:br>
              <a:rPr lang="tr-TR" sz="3200" b="1" dirty="0">
                <a:effectLst>
                  <a:outerShdw blurRad="38100" dist="38100" dir="2700000" algn="tl">
                    <a:srgbClr val="C0C0C0"/>
                  </a:outerShdw>
                </a:effectLst>
                <a:latin typeface="Comic Sans MS" pitchFamily="66" charset="0"/>
              </a:rPr>
            </a:br>
            <a:endParaRPr lang="tr-TR" dirty="0">
              <a:latin typeface="Comic Sans MS" pitchFamily="66" charset="0"/>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184322"/>
                                        </p:tgtEl>
                                        <p:attrNameLst>
                                          <p:attrName>style.visibility</p:attrName>
                                        </p:attrNameLst>
                                      </p:cBhvr>
                                      <p:to>
                                        <p:strVal val="visible"/>
                                      </p:to>
                                    </p:set>
                                    <p:anim calcmode="lin" valueType="num">
                                      <p:cBhvr additive="base">
                                        <p:cTn id="7" dur="5000" fill="hold"/>
                                        <p:tgtEl>
                                          <p:spTgt spid="184322"/>
                                        </p:tgtEl>
                                        <p:attrNameLst>
                                          <p:attrName>ppt_x</p:attrName>
                                        </p:attrNameLst>
                                      </p:cBhvr>
                                      <p:tavLst>
                                        <p:tav tm="0">
                                          <p:val>
                                            <p:strVal val="#ppt_x"/>
                                          </p:val>
                                        </p:tav>
                                        <p:tav tm="100000">
                                          <p:val>
                                            <p:strVal val="#ppt_x"/>
                                          </p:val>
                                        </p:tav>
                                      </p:tavLst>
                                    </p:anim>
                                    <p:anim calcmode="lin" valueType="num">
                                      <p:cBhvr additive="base">
                                        <p:cTn id="8" dur="5000" fill="hold"/>
                                        <p:tgtEl>
                                          <p:spTgt spid="1843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22" grpId="0" autoUpdateAnimBg="0"/>
    </p:bldLst>
  </p:timing>
</p:sld>
</file>

<file path=ppt/slides/slide1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a:xfrm>
            <a:off x="685800" y="236538"/>
            <a:ext cx="7772400" cy="1431925"/>
          </a:xfrm>
        </p:spPr>
        <p:txBody>
          <a:bodyPr/>
          <a:lstStyle/>
          <a:p>
            <a:r>
              <a:rPr lang="tr-TR">
                <a:latin typeface="Comic Sans MS" pitchFamily="66" charset="0"/>
              </a:rPr>
              <a:t>YARARLANILAN KAYNAKLAR</a:t>
            </a:r>
          </a:p>
        </p:txBody>
      </p:sp>
      <p:sp>
        <p:nvSpPr>
          <p:cNvPr id="185347" name="Rectangle 3"/>
          <p:cNvSpPr>
            <a:spLocks noGrp="1" noChangeArrowheads="1"/>
          </p:cNvSpPr>
          <p:nvPr>
            <p:ph type="body" idx="1"/>
          </p:nvPr>
        </p:nvSpPr>
        <p:spPr>
          <a:xfrm>
            <a:off x="685800" y="1600200"/>
            <a:ext cx="8001000" cy="4953000"/>
          </a:xfrm>
        </p:spPr>
        <p:txBody>
          <a:bodyPr/>
          <a:lstStyle/>
          <a:p>
            <a:pPr>
              <a:lnSpc>
                <a:spcPct val="90000"/>
              </a:lnSpc>
            </a:pPr>
            <a:r>
              <a:rPr lang="tr-TR" sz="2400">
                <a:latin typeface="Comic Sans MS" pitchFamily="66" charset="0"/>
              </a:rPr>
              <a:t>TED İstanbul Koleji Hizmet İçi Eğitim Seminer Notları ( 1998-1999-2000-2001)</a:t>
            </a:r>
          </a:p>
          <a:p>
            <a:pPr>
              <a:lnSpc>
                <a:spcPct val="90000"/>
              </a:lnSpc>
            </a:pPr>
            <a:r>
              <a:rPr lang="tr-TR" sz="2400">
                <a:latin typeface="Comic Sans MS" pitchFamily="66" charset="0"/>
              </a:rPr>
              <a:t>Üstün BAŞARI-Pr. DR.Acar BALTAŞ-Remzi Yay.</a:t>
            </a:r>
          </a:p>
          <a:p>
            <a:pPr>
              <a:lnSpc>
                <a:spcPct val="90000"/>
              </a:lnSpc>
            </a:pPr>
            <a:r>
              <a:rPr lang="tr-TR" sz="2400">
                <a:latin typeface="Comic Sans MS" pitchFamily="66" charset="0"/>
              </a:rPr>
              <a:t>Ana-Baba Okulu-Remzi Yay.</a:t>
            </a:r>
          </a:p>
          <a:p>
            <a:pPr>
              <a:lnSpc>
                <a:spcPct val="90000"/>
              </a:lnSpc>
            </a:pPr>
            <a:r>
              <a:rPr lang="tr-TR" sz="2400">
                <a:latin typeface="Comic Sans MS" pitchFamily="66" charset="0"/>
              </a:rPr>
              <a:t>Olumsuz Bir Dünyada Olumlu Çocuklar Yetiştirmek-Zig ZİGLAR- Beyaz Yay.</a:t>
            </a:r>
          </a:p>
          <a:p>
            <a:pPr>
              <a:lnSpc>
                <a:spcPct val="90000"/>
              </a:lnSpc>
            </a:pPr>
            <a:r>
              <a:rPr lang="tr-TR" sz="2400">
                <a:latin typeface="Comic Sans MS" pitchFamily="66" charset="0"/>
              </a:rPr>
              <a:t>Başarıda AİLE Faktörü-T. Elmacıoğlu-Hayat Yay.</a:t>
            </a:r>
          </a:p>
          <a:p>
            <a:pPr>
              <a:lnSpc>
                <a:spcPct val="90000"/>
              </a:lnSpc>
            </a:pPr>
            <a:r>
              <a:rPr lang="tr-TR" sz="2400">
                <a:latin typeface="Comic Sans MS" pitchFamily="66" charset="0"/>
              </a:rPr>
              <a:t>Okul Başarısından Hayat Başarısına-Prof. Dr. İLKAY Kasatura</a:t>
            </a:r>
          </a:p>
          <a:p>
            <a:pPr>
              <a:lnSpc>
                <a:spcPct val="90000"/>
              </a:lnSpc>
            </a:pPr>
            <a:r>
              <a:rPr lang="tr-TR" sz="2400">
                <a:latin typeface="Comic Sans MS" pitchFamily="66" charset="0"/>
              </a:rPr>
              <a:t>OKULDA BAŞARI-Fevzi ULUĞ-Remzi Yay.</a:t>
            </a:r>
          </a:p>
          <a:p>
            <a:pPr>
              <a:lnSpc>
                <a:spcPct val="90000"/>
              </a:lnSpc>
            </a:pPr>
            <a:r>
              <a:rPr lang="tr-TR" sz="2400">
                <a:latin typeface="Comic Sans MS" pitchFamily="66" charset="0"/>
              </a:rPr>
              <a:t>E.A.E.Aile İletişim DİLİ-Dr.THOMAS GORDON-Sistem Yay.</a:t>
            </a:r>
          </a:p>
          <a:p>
            <a:pPr>
              <a:lnSpc>
                <a:spcPct val="90000"/>
              </a:lnSpc>
            </a:pPr>
            <a:endParaRPr lang="tr-TR" sz="2400">
              <a:latin typeface="Comic Sans MS" pitchFamily="66" charset="0"/>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2" fill="hold" grpId="0" nodeType="clickEffect">
                                  <p:stCondLst>
                                    <p:cond delay="0"/>
                                  </p:stCondLst>
                                  <p:childTnLst>
                                    <p:set>
                                      <p:cBhvr>
                                        <p:cTn id="6" dur="1" fill="hold">
                                          <p:stCondLst>
                                            <p:cond delay="0"/>
                                          </p:stCondLst>
                                        </p:cTn>
                                        <p:tgtEl>
                                          <p:spTgt spid="185346"/>
                                        </p:tgtEl>
                                        <p:attrNameLst>
                                          <p:attrName>style.visibility</p:attrName>
                                        </p:attrNameLst>
                                      </p:cBhvr>
                                      <p:to>
                                        <p:strVal val="visible"/>
                                      </p:to>
                                    </p:set>
                                    <p:anim calcmode="lin" valueType="num">
                                      <p:cBhvr additive="base">
                                        <p:cTn id="7" dur="5000" fill="hold"/>
                                        <p:tgtEl>
                                          <p:spTgt spid="185346"/>
                                        </p:tgtEl>
                                        <p:attrNameLst>
                                          <p:attrName>ppt_x</p:attrName>
                                        </p:attrNameLst>
                                      </p:cBhvr>
                                      <p:tavLst>
                                        <p:tav tm="0">
                                          <p:val>
                                            <p:strVal val="1+#ppt_w/2"/>
                                          </p:val>
                                        </p:tav>
                                        <p:tav tm="100000">
                                          <p:val>
                                            <p:strVal val="#ppt_x"/>
                                          </p:val>
                                        </p:tav>
                                      </p:tavLst>
                                    </p:anim>
                                    <p:anim calcmode="lin" valueType="num">
                                      <p:cBhvr additive="base">
                                        <p:cTn id="8" dur="5000" fill="hold"/>
                                        <p:tgtEl>
                                          <p:spTgt spid="18534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2" fill="hold" grpId="0" nodeType="clickEffect">
                                  <p:stCondLst>
                                    <p:cond delay="0"/>
                                  </p:stCondLst>
                                  <p:childTnLst>
                                    <p:set>
                                      <p:cBhvr>
                                        <p:cTn id="12" dur="1" fill="hold">
                                          <p:stCondLst>
                                            <p:cond delay="0"/>
                                          </p:stCondLst>
                                        </p:cTn>
                                        <p:tgtEl>
                                          <p:spTgt spid="185347">
                                            <p:txEl>
                                              <p:pRg st="0" end="0"/>
                                            </p:txEl>
                                          </p:spTgt>
                                        </p:tgtEl>
                                        <p:attrNameLst>
                                          <p:attrName>style.visibility</p:attrName>
                                        </p:attrNameLst>
                                      </p:cBhvr>
                                      <p:to>
                                        <p:strVal val="visible"/>
                                      </p:to>
                                    </p:set>
                                    <p:anim calcmode="lin" valueType="num">
                                      <p:cBhvr additive="base">
                                        <p:cTn id="13" dur="5000" fill="hold"/>
                                        <p:tgtEl>
                                          <p:spTgt spid="185347">
                                            <p:txEl>
                                              <p:pRg st="0" end="0"/>
                                            </p:txEl>
                                          </p:spTgt>
                                        </p:tgtEl>
                                        <p:attrNameLst>
                                          <p:attrName>ppt_x</p:attrName>
                                        </p:attrNameLst>
                                      </p:cBhvr>
                                      <p:tavLst>
                                        <p:tav tm="0">
                                          <p:val>
                                            <p:strVal val="1+#ppt_w/2"/>
                                          </p:val>
                                        </p:tav>
                                        <p:tav tm="100000">
                                          <p:val>
                                            <p:strVal val="#ppt_x"/>
                                          </p:val>
                                        </p:tav>
                                      </p:tavLst>
                                    </p:anim>
                                    <p:anim calcmode="lin" valueType="num">
                                      <p:cBhvr additive="base">
                                        <p:cTn id="14" dur="5000" fill="hold"/>
                                        <p:tgtEl>
                                          <p:spTgt spid="1853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2" fill="hold" grpId="0" nodeType="clickEffect">
                                  <p:stCondLst>
                                    <p:cond delay="0"/>
                                  </p:stCondLst>
                                  <p:childTnLst>
                                    <p:set>
                                      <p:cBhvr>
                                        <p:cTn id="18" dur="1" fill="hold">
                                          <p:stCondLst>
                                            <p:cond delay="0"/>
                                          </p:stCondLst>
                                        </p:cTn>
                                        <p:tgtEl>
                                          <p:spTgt spid="185347">
                                            <p:txEl>
                                              <p:pRg st="1" end="1"/>
                                            </p:txEl>
                                          </p:spTgt>
                                        </p:tgtEl>
                                        <p:attrNameLst>
                                          <p:attrName>style.visibility</p:attrName>
                                        </p:attrNameLst>
                                      </p:cBhvr>
                                      <p:to>
                                        <p:strVal val="visible"/>
                                      </p:to>
                                    </p:set>
                                    <p:anim calcmode="lin" valueType="num">
                                      <p:cBhvr additive="base">
                                        <p:cTn id="19" dur="5000" fill="hold"/>
                                        <p:tgtEl>
                                          <p:spTgt spid="185347">
                                            <p:txEl>
                                              <p:pRg st="1" end="1"/>
                                            </p:txEl>
                                          </p:spTgt>
                                        </p:tgtEl>
                                        <p:attrNameLst>
                                          <p:attrName>ppt_x</p:attrName>
                                        </p:attrNameLst>
                                      </p:cBhvr>
                                      <p:tavLst>
                                        <p:tav tm="0">
                                          <p:val>
                                            <p:strVal val="1+#ppt_w/2"/>
                                          </p:val>
                                        </p:tav>
                                        <p:tav tm="100000">
                                          <p:val>
                                            <p:strVal val="#ppt_x"/>
                                          </p:val>
                                        </p:tav>
                                      </p:tavLst>
                                    </p:anim>
                                    <p:anim calcmode="lin" valueType="num">
                                      <p:cBhvr additive="base">
                                        <p:cTn id="20" dur="5000" fill="hold"/>
                                        <p:tgtEl>
                                          <p:spTgt spid="18534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2" fill="hold" grpId="0" nodeType="clickEffect">
                                  <p:stCondLst>
                                    <p:cond delay="0"/>
                                  </p:stCondLst>
                                  <p:childTnLst>
                                    <p:set>
                                      <p:cBhvr>
                                        <p:cTn id="24" dur="1" fill="hold">
                                          <p:stCondLst>
                                            <p:cond delay="0"/>
                                          </p:stCondLst>
                                        </p:cTn>
                                        <p:tgtEl>
                                          <p:spTgt spid="185347">
                                            <p:txEl>
                                              <p:pRg st="2" end="2"/>
                                            </p:txEl>
                                          </p:spTgt>
                                        </p:tgtEl>
                                        <p:attrNameLst>
                                          <p:attrName>style.visibility</p:attrName>
                                        </p:attrNameLst>
                                      </p:cBhvr>
                                      <p:to>
                                        <p:strVal val="visible"/>
                                      </p:to>
                                    </p:set>
                                    <p:anim calcmode="lin" valueType="num">
                                      <p:cBhvr additive="base">
                                        <p:cTn id="25" dur="5000" fill="hold"/>
                                        <p:tgtEl>
                                          <p:spTgt spid="185347">
                                            <p:txEl>
                                              <p:pRg st="2" end="2"/>
                                            </p:txEl>
                                          </p:spTgt>
                                        </p:tgtEl>
                                        <p:attrNameLst>
                                          <p:attrName>ppt_x</p:attrName>
                                        </p:attrNameLst>
                                      </p:cBhvr>
                                      <p:tavLst>
                                        <p:tav tm="0">
                                          <p:val>
                                            <p:strVal val="1+#ppt_w/2"/>
                                          </p:val>
                                        </p:tav>
                                        <p:tav tm="100000">
                                          <p:val>
                                            <p:strVal val="#ppt_x"/>
                                          </p:val>
                                        </p:tav>
                                      </p:tavLst>
                                    </p:anim>
                                    <p:anim calcmode="lin" valueType="num">
                                      <p:cBhvr additive="base">
                                        <p:cTn id="26" dur="5000" fill="hold"/>
                                        <p:tgtEl>
                                          <p:spTgt spid="18534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7" presetClass="entr" presetSubtype="2" fill="hold" grpId="0" nodeType="clickEffect">
                                  <p:stCondLst>
                                    <p:cond delay="0"/>
                                  </p:stCondLst>
                                  <p:childTnLst>
                                    <p:set>
                                      <p:cBhvr>
                                        <p:cTn id="30" dur="1" fill="hold">
                                          <p:stCondLst>
                                            <p:cond delay="0"/>
                                          </p:stCondLst>
                                        </p:cTn>
                                        <p:tgtEl>
                                          <p:spTgt spid="185347">
                                            <p:txEl>
                                              <p:pRg st="3" end="3"/>
                                            </p:txEl>
                                          </p:spTgt>
                                        </p:tgtEl>
                                        <p:attrNameLst>
                                          <p:attrName>style.visibility</p:attrName>
                                        </p:attrNameLst>
                                      </p:cBhvr>
                                      <p:to>
                                        <p:strVal val="visible"/>
                                      </p:to>
                                    </p:set>
                                    <p:anim calcmode="lin" valueType="num">
                                      <p:cBhvr additive="base">
                                        <p:cTn id="31" dur="5000" fill="hold"/>
                                        <p:tgtEl>
                                          <p:spTgt spid="185347">
                                            <p:txEl>
                                              <p:pRg st="3" end="3"/>
                                            </p:txEl>
                                          </p:spTgt>
                                        </p:tgtEl>
                                        <p:attrNameLst>
                                          <p:attrName>ppt_x</p:attrName>
                                        </p:attrNameLst>
                                      </p:cBhvr>
                                      <p:tavLst>
                                        <p:tav tm="0">
                                          <p:val>
                                            <p:strVal val="1+#ppt_w/2"/>
                                          </p:val>
                                        </p:tav>
                                        <p:tav tm="100000">
                                          <p:val>
                                            <p:strVal val="#ppt_x"/>
                                          </p:val>
                                        </p:tav>
                                      </p:tavLst>
                                    </p:anim>
                                    <p:anim calcmode="lin" valueType="num">
                                      <p:cBhvr additive="base">
                                        <p:cTn id="32" dur="5000" fill="hold"/>
                                        <p:tgtEl>
                                          <p:spTgt spid="18534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7" presetClass="entr" presetSubtype="2" fill="hold" grpId="0" nodeType="clickEffect">
                                  <p:stCondLst>
                                    <p:cond delay="0"/>
                                  </p:stCondLst>
                                  <p:childTnLst>
                                    <p:set>
                                      <p:cBhvr>
                                        <p:cTn id="36" dur="1" fill="hold">
                                          <p:stCondLst>
                                            <p:cond delay="0"/>
                                          </p:stCondLst>
                                        </p:cTn>
                                        <p:tgtEl>
                                          <p:spTgt spid="185347">
                                            <p:txEl>
                                              <p:pRg st="4" end="4"/>
                                            </p:txEl>
                                          </p:spTgt>
                                        </p:tgtEl>
                                        <p:attrNameLst>
                                          <p:attrName>style.visibility</p:attrName>
                                        </p:attrNameLst>
                                      </p:cBhvr>
                                      <p:to>
                                        <p:strVal val="visible"/>
                                      </p:to>
                                    </p:set>
                                    <p:anim calcmode="lin" valueType="num">
                                      <p:cBhvr additive="base">
                                        <p:cTn id="37" dur="5000" fill="hold"/>
                                        <p:tgtEl>
                                          <p:spTgt spid="185347">
                                            <p:txEl>
                                              <p:pRg st="4" end="4"/>
                                            </p:txEl>
                                          </p:spTgt>
                                        </p:tgtEl>
                                        <p:attrNameLst>
                                          <p:attrName>ppt_x</p:attrName>
                                        </p:attrNameLst>
                                      </p:cBhvr>
                                      <p:tavLst>
                                        <p:tav tm="0">
                                          <p:val>
                                            <p:strVal val="1+#ppt_w/2"/>
                                          </p:val>
                                        </p:tav>
                                        <p:tav tm="100000">
                                          <p:val>
                                            <p:strVal val="#ppt_x"/>
                                          </p:val>
                                        </p:tav>
                                      </p:tavLst>
                                    </p:anim>
                                    <p:anim calcmode="lin" valueType="num">
                                      <p:cBhvr additive="base">
                                        <p:cTn id="38" dur="5000" fill="hold"/>
                                        <p:tgtEl>
                                          <p:spTgt spid="18534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7" presetClass="entr" presetSubtype="2" fill="hold" grpId="0" nodeType="clickEffect">
                                  <p:stCondLst>
                                    <p:cond delay="0"/>
                                  </p:stCondLst>
                                  <p:childTnLst>
                                    <p:set>
                                      <p:cBhvr>
                                        <p:cTn id="42" dur="1" fill="hold">
                                          <p:stCondLst>
                                            <p:cond delay="0"/>
                                          </p:stCondLst>
                                        </p:cTn>
                                        <p:tgtEl>
                                          <p:spTgt spid="185347">
                                            <p:txEl>
                                              <p:pRg st="5" end="5"/>
                                            </p:txEl>
                                          </p:spTgt>
                                        </p:tgtEl>
                                        <p:attrNameLst>
                                          <p:attrName>style.visibility</p:attrName>
                                        </p:attrNameLst>
                                      </p:cBhvr>
                                      <p:to>
                                        <p:strVal val="visible"/>
                                      </p:to>
                                    </p:set>
                                    <p:anim calcmode="lin" valueType="num">
                                      <p:cBhvr additive="base">
                                        <p:cTn id="43" dur="5000" fill="hold"/>
                                        <p:tgtEl>
                                          <p:spTgt spid="185347">
                                            <p:txEl>
                                              <p:pRg st="5" end="5"/>
                                            </p:txEl>
                                          </p:spTgt>
                                        </p:tgtEl>
                                        <p:attrNameLst>
                                          <p:attrName>ppt_x</p:attrName>
                                        </p:attrNameLst>
                                      </p:cBhvr>
                                      <p:tavLst>
                                        <p:tav tm="0">
                                          <p:val>
                                            <p:strVal val="1+#ppt_w/2"/>
                                          </p:val>
                                        </p:tav>
                                        <p:tav tm="100000">
                                          <p:val>
                                            <p:strVal val="#ppt_x"/>
                                          </p:val>
                                        </p:tav>
                                      </p:tavLst>
                                    </p:anim>
                                    <p:anim calcmode="lin" valueType="num">
                                      <p:cBhvr additive="base">
                                        <p:cTn id="44" dur="5000" fill="hold"/>
                                        <p:tgtEl>
                                          <p:spTgt spid="18534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7" presetClass="entr" presetSubtype="2" fill="hold" grpId="0" nodeType="clickEffect">
                                  <p:stCondLst>
                                    <p:cond delay="0"/>
                                  </p:stCondLst>
                                  <p:childTnLst>
                                    <p:set>
                                      <p:cBhvr>
                                        <p:cTn id="48" dur="1" fill="hold">
                                          <p:stCondLst>
                                            <p:cond delay="0"/>
                                          </p:stCondLst>
                                        </p:cTn>
                                        <p:tgtEl>
                                          <p:spTgt spid="185347">
                                            <p:txEl>
                                              <p:pRg st="6" end="6"/>
                                            </p:txEl>
                                          </p:spTgt>
                                        </p:tgtEl>
                                        <p:attrNameLst>
                                          <p:attrName>style.visibility</p:attrName>
                                        </p:attrNameLst>
                                      </p:cBhvr>
                                      <p:to>
                                        <p:strVal val="visible"/>
                                      </p:to>
                                    </p:set>
                                    <p:anim calcmode="lin" valueType="num">
                                      <p:cBhvr additive="base">
                                        <p:cTn id="49" dur="5000" fill="hold"/>
                                        <p:tgtEl>
                                          <p:spTgt spid="185347">
                                            <p:txEl>
                                              <p:pRg st="6" end="6"/>
                                            </p:txEl>
                                          </p:spTgt>
                                        </p:tgtEl>
                                        <p:attrNameLst>
                                          <p:attrName>ppt_x</p:attrName>
                                        </p:attrNameLst>
                                      </p:cBhvr>
                                      <p:tavLst>
                                        <p:tav tm="0">
                                          <p:val>
                                            <p:strVal val="1+#ppt_w/2"/>
                                          </p:val>
                                        </p:tav>
                                        <p:tav tm="100000">
                                          <p:val>
                                            <p:strVal val="#ppt_x"/>
                                          </p:val>
                                        </p:tav>
                                      </p:tavLst>
                                    </p:anim>
                                    <p:anim calcmode="lin" valueType="num">
                                      <p:cBhvr additive="base">
                                        <p:cTn id="50" dur="5000" fill="hold"/>
                                        <p:tgtEl>
                                          <p:spTgt spid="18534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7" presetClass="entr" presetSubtype="2" fill="hold" grpId="0" nodeType="clickEffect">
                                  <p:stCondLst>
                                    <p:cond delay="0"/>
                                  </p:stCondLst>
                                  <p:childTnLst>
                                    <p:set>
                                      <p:cBhvr>
                                        <p:cTn id="54" dur="1" fill="hold">
                                          <p:stCondLst>
                                            <p:cond delay="0"/>
                                          </p:stCondLst>
                                        </p:cTn>
                                        <p:tgtEl>
                                          <p:spTgt spid="185347">
                                            <p:txEl>
                                              <p:pRg st="7" end="7"/>
                                            </p:txEl>
                                          </p:spTgt>
                                        </p:tgtEl>
                                        <p:attrNameLst>
                                          <p:attrName>style.visibility</p:attrName>
                                        </p:attrNameLst>
                                      </p:cBhvr>
                                      <p:to>
                                        <p:strVal val="visible"/>
                                      </p:to>
                                    </p:set>
                                    <p:anim calcmode="lin" valueType="num">
                                      <p:cBhvr additive="base">
                                        <p:cTn id="55" dur="5000" fill="hold"/>
                                        <p:tgtEl>
                                          <p:spTgt spid="185347">
                                            <p:txEl>
                                              <p:pRg st="7" end="7"/>
                                            </p:txEl>
                                          </p:spTgt>
                                        </p:tgtEl>
                                        <p:attrNameLst>
                                          <p:attrName>ppt_x</p:attrName>
                                        </p:attrNameLst>
                                      </p:cBhvr>
                                      <p:tavLst>
                                        <p:tav tm="0">
                                          <p:val>
                                            <p:strVal val="1+#ppt_w/2"/>
                                          </p:val>
                                        </p:tav>
                                        <p:tav tm="100000">
                                          <p:val>
                                            <p:strVal val="#ppt_x"/>
                                          </p:val>
                                        </p:tav>
                                      </p:tavLst>
                                    </p:anim>
                                    <p:anim calcmode="lin" valueType="num">
                                      <p:cBhvr additive="base">
                                        <p:cTn id="56" dur="5000" fill="hold"/>
                                        <p:tgtEl>
                                          <p:spTgt spid="185347">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46" grpId="0" autoUpdateAnimBg="0"/>
      <p:bldP spid="185347" grpId="0" build="p" autoUpdateAnimBg="0"/>
    </p:bldLst>
  </p:timing>
</p:sld>
</file>

<file path=ppt/slides/slide1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63" name="Rectangle 3"/>
          <p:cNvSpPr>
            <a:spLocks noGrp="1" noChangeArrowheads="1"/>
          </p:cNvSpPr>
          <p:nvPr>
            <p:ph type="body" idx="1"/>
          </p:nvPr>
        </p:nvSpPr>
        <p:spPr>
          <a:xfrm>
            <a:off x="685800" y="1143000"/>
            <a:ext cx="7772400" cy="4953000"/>
          </a:xfrm>
        </p:spPr>
        <p:txBody>
          <a:bodyPr/>
          <a:lstStyle/>
          <a:p>
            <a:r>
              <a:rPr lang="tr-TR">
                <a:latin typeface="Comic Sans MS" pitchFamily="66" charset="0"/>
              </a:rPr>
              <a:t>Sınıf İçi Rehberlik Uygulamalar- Z.Selçuk,N .Güner-Pegem Yay.</a:t>
            </a:r>
          </a:p>
          <a:p>
            <a:r>
              <a:rPr lang="tr-TR">
                <a:latin typeface="Comic Sans MS" pitchFamily="66" charset="0"/>
              </a:rPr>
              <a:t>Çocuk ve Aile Dergisi-2001,sayı-37,41</a:t>
            </a:r>
          </a:p>
          <a:p>
            <a:r>
              <a:rPr lang="tr-TR">
                <a:latin typeface="Comic Sans MS" pitchFamily="66" charset="0"/>
              </a:rPr>
              <a:t>Etkili Ailelerin 7Alışkanlığı-Stephen R.Covey-Beyaz Yay.</a:t>
            </a:r>
          </a:p>
          <a:p>
            <a:r>
              <a:rPr lang="tr-TR">
                <a:latin typeface="Comic Sans MS" pitchFamily="66" charset="0"/>
              </a:rPr>
              <a:t>Yüksek EQ’ lu Bir Çocuk Yetiştirmek-Lawrence E.Shapıro- Varlık Yay.</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194563">
                                            <p:txEl>
                                              <p:pRg st="0" end="0"/>
                                            </p:txEl>
                                          </p:spTgt>
                                        </p:tgtEl>
                                        <p:attrNameLst>
                                          <p:attrName>style.visibility</p:attrName>
                                        </p:attrNameLst>
                                      </p:cBhvr>
                                      <p:to>
                                        <p:strVal val="visible"/>
                                      </p:to>
                                    </p:set>
                                    <p:anim calcmode="lin" valueType="num">
                                      <p:cBhvr additive="base">
                                        <p:cTn id="7" dur="5000" fill="hold"/>
                                        <p:tgtEl>
                                          <p:spTgt spid="194563">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19456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194563">
                                            <p:txEl>
                                              <p:pRg st="1" end="1"/>
                                            </p:txEl>
                                          </p:spTgt>
                                        </p:tgtEl>
                                        <p:attrNameLst>
                                          <p:attrName>style.visibility</p:attrName>
                                        </p:attrNameLst>
                                      </p:cBhvr>
                                      <p:to>
                                        <p:strVal val="visible"/>
                                      </p:to>
                                    </p:set>
                                    <p:anim calcmode="lin" valueType="num">
                                      <p:cBhvr additive="base">
                                        <p:cTn id="13" dur="5000" fill="hold"/>
                                        <p:tgtEl>
                                          <p:spTgt spid="194563">
                                            <p:txEl>
                                              <p:pRg st="1" end="1"/>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1945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194563">
                                            <p:txEl>
                                              <p:pRg st="2" end="2"/>
                                            </p:txEl>
                                          </p:spTgt>
                                        </p:tgtEl>
                                        <p:attrNameLst>
                                          <p:attrName>style.visibility</p:attrName>
                                        </p:attrNameLst>
                                      </p:cBhvr>
                                      <p:to>
                                        <p:strVal val="visible"/>
                                      </p:to>
                                    </p:set>
                                    <p:anim calcmode="lin" valueType="num">
                                      <p:cBhvr additive="base">
                                        <p:cTn id="19" dur="5000" fill="hold"/>
                                        <p:tgtEl>
                                          <p:spTgt spid="194563">
                                            <p:txEl>
                                              <p:pRg st="2" end="2"/>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19456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194563">
                                            <p:txEl>
                                              <p:pRg st="3" end="3"/>
                                            </p:txEl>
                                          </p:spTgt>
                                        </p:tgtEl>
                                        <p:attrNameLst>
                                          <p:attrName>style.visibility</p:attrName>
                                        </p:attrNameLst>
                                      </p:cBhvr>
                                      <p:to>
                                        <p:strVal val="visible"/>
                                      </p:to>
                                    </p:set>
                                    <p:anim calcmode="lin" valueType="num">
                                      <p:cBhvr additive="base">
                                        <p:cTn id="25" dur="5000" fill="hold"/>
                                        <p:tgtEl>
                                          <p:spTgt spid="194563">
                                            <p:txEl>
                                              <p:pRg st="3" end="3"/>
                                            </p:txEl>
                                          </p:spTgt>
                                        </p:tgtEl>
                                        <p:attrNameLst>
                                          <p:attrName>ppt_x</p:attrName>
                                        </p:attrNameLst>
                                      </p:cBhvr>
                                      <p:tavLst>
                                        <p:tav tm="0">
                                          <p:val>
                                            <p:strVal val="#ppt_x"/>
                                          </p:val>
                                        </p:tav>
                                        <p:tav tm="100000">
                                          <p:val>
                                            <p:strVal val="#ppt_x"/>
                                          </p:val>
                                        </p:tav>
                                      </p:tavLst>
                                    </p:anim>
                                    <p:anim calcmode="lin" valueType="num">
                                      <p:cBhvr additive="base">
                                        <p:cTn id="26" dur="5000" fill="hold"/>
                                        <p:tgtEl>
                                          <p:spTgt spid="19456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63" grpId="0" build="p" autoUpdateAnimBg="0"/>
    </p:bldLst>
  </p:timing>
</p:sld>
</file>

<file path=ppt/slides/slide1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6373" name="Oval 5"/>
          <p:cNvSpPr>
            <a:spLocks noGrp="1" noChangeArrowheads="1"/>
          </p:cNvSpPr>
          <p:nvPr>
            <p:ph type="body" idx="1"/>
          </p:nvPr>
        </p:nvSpPr>
        <p:spPr>
          <a:xfrm>
            <a:off x="609600" y="990600"/>
            <a:ext cx="8001000" cy="5486400"/>
          </a:xfrm>
          <a:prstGeom prst="ellipse">
            <a:avLst/>
          </a:prstGeom>
          <a:solidFill>
            <a:schemeClr val="tx1"/>
          </a:solidFill>
          <a:ln>
            <a:solidFill>
              <a:srgbClr val="CCFFFF"/>
            </a:solidFill>
            <a:round/>
          </a:ln>
        </p:spPr>
        <p:txBody>
          <a:bodyPr/>
          <a:lstStyle/>
          <a:p>
            <a:pPr algn="ctr">
              <a:spcBef>
                <a:spcPct val="0"/>
              </a:spcBef>
              <a:buFontTx/>
              <a:buNone/>
            </a:pPr>
            <a:r>
              <a:rPr lang="tr-TR" sz="2800" dirty="0" smtClean="0">
                <a:solidFill>
                  <a:schemeClr val="bg1"/>
                </a:solidFill>
                <a:latin typeface="Comic Sans MS" pitchFamily="66" charset="0"/>
              </a:rPr>
              <a:t>ÇOCUĞUNUZLA</a:t>
            </a:r>
            <a:endParaRPr lang="tr-TR" sz="2800" dirty="0">
              <a:solidFill>
                <a:schemeClr val="bg1"/>
              </a:solidFill>
              <a:latin typeface="Comic Sans MS" pitchFamily="66" charset="0"/>
            </a:endParaRPr>
          </a:p>
          <a:p>
            <a:pPr algn="ctr">
              <a:spcBef>
                <a:spcPct val="0"/>
              </a:spcBef>
              <a:buFontTx/>
              <a:buNone/>
            </a:pPr>
            <a:r>
              <a:rPr lang="tr-TR" sz="2800" dirty="0">
                <a:solidFill>
                  <a:schemeClr val="bg1"/>
                </a:solidFill>
                <a:latin typeface="Comic Sans MS" pitchFamily="66" charset="0"/>
              </a:rPr>
              <a:t> </a:t>
            </a:r>
            <a:r>
              <a:rPr lang="tr-TR" sz="2800" dirty="0">
                <a:solidFill>
                  <a:srgbClr val="FFCCFF"/>
                </a:solidFill>
                <a:latin typeface="Comic Sans MS" pitchFamily="66" charset="0"/>
              </a:rPr>
              <a:t>O GÜN OKULDA</a:t>
            </a:r>
            <a:r>
              <a:rPr lang="tr-TR" sz="2800" dirty="0">
                <a:solidFill>
                  <a:schemeClr val="bg1"/>
                </a:solidFill>
                <a:latin typeface="Comic Sans MS" pitchFamily="66" charset="0"/>
              </a:rPr>
              <a:t> </a:t>
            </a:r>
            <a:r>
              <a:rPr lang="tr-TR" sz="2800" dirty="0">
                <a:solidFill>
                  <a:srgbClr val="FFCC66"/>
                </a:solidFill>
                <a:latin typeface="Comic Sans MS" pitchFamily="66" charset="0"/>
              </a:rPr>
              <a:t>ÖĞRENDİKLERİ KONULAR</a:t>
            </a:r>
            <a:r>
              <a:rPr lang="tr-TR" sz="2800" dirty="0">
                <a:solidFill>
                  <a:schemeClr val="bg1"/>
                </a:solidFill>
                <a:latin typeface="Comic Sans MS" pitchFamily="66" charset="0"/>
              </a:rPr>
              <a:t> </a:t>
            </a:r>
            <a:r>
              <a:rPr lang="tr-TR" sz="2800" dirty="0">
                <a:solidFill>
                  <a:srgbClr val="FFCCFF"/>
                </a:solidFill>
                <a:latin typeface="Comic Sans MS" pitchFamily="66" charset="0"/>
              </a:rPr>
              <a:t>HAKKINDA KONUŞUN</a:t>
            </a:r>
          </a:p>
          <a:p>
            <a:pPr algn="ctr">
              <a:spcBef>
                <a:spcPct val="0"/>
              </a:spcBef>
              <a:buFontTx/>
              <a:buNone/>
            </a:pPr>
            <a:r>
              <a:rPr lang="tr-TR" sz="2800" dirty="0">
                <a:solidFill>
                  <a:schemeClr val="bg1"/>
                </a:solidFill>
                <a:latin typeface="Comic Sans MS" pitchFamily="66" charset="0"/>
              </a:rPr>
              <a:t> VE</a:t>
            </a:r>
          </a:p>
          <a:p>
            <a:pPr algn="ctr">
              <a:spcBef>
                <a:spcPct val="0"/>
              </a:spcBef>
              <a:buFontTx/>
              <a:buNone/>
            </a:pPr>
            <a:r>
              <a:rPr lang="tr-TR" sz="2800" dirty="0">
                <a:solidFill>
                  <a:schemeClr val="bg1"/>
                </a:solidFill>
                <a:latin typeface="Comic Sans MS" pitchFamily="66" charset="0"/>
              </a:rPr>
              <a:t> BU KONULARI GELİŞTİRME YÖNTEMLERİ DÜŞÜNÜN.</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186373">
                                            <p:txEl>
                                              <p:pRg st="0" end="0"/>
                                            </p:txEl>
                                          </p:spTgt>
                                        </p:tgtEl>
                                        <p:attrNameLst>
                                          <p:attrName>style.visibility</p:attrName>
                                        </p:attrNameLst>
                                      </p:cBhvr>
                                      <p:to>
                                        <p:strVal val="visible"/>
                                      </p:to>
                                    </p:set>
                                    <p:anim calcmode="lin" valueType="num">
                                      <p:cBhvr additive="base">
                                        <p:cTn id="7" dur="5000" fill="hold"/>
                                        <p:tgtEl>
                                          <p:spTgt spid="186373">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18637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186373">
                                            <p:txEl>
                                              <p:pRg st="1" end="1"/>
                                            </p:txEl>
                                          </p:spTgt>
                                        </p:tgtEl>
                                        <p:attrNameLst>
                                          <p:attrName>style.visibility</p:attrName>
                                        </p:attrNameLst>
                                      </p:cBhvr>
                                      <p:to>
                                        <p:strVal val="visible"/>
                                      </p:to>
                                    </p:set>
                                    <p:anim calcmode="lin" valueType="num">
                                      <p:cBhvr additive="base">
                                        <p:cTn id="13" dur="5000" fill="hold"/>
                                        <p:tgtEl>
                                          <p:spTgt spid="186373">
                                            <p:txEl>
                                              <p:pRg st="1" end="1"/>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18637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186373">
                                            <p:txEl>
                                              <p:pRg st="2" end="2"/>
                                            </p:txEl>
                                          </p:spTgt>
                                        </p:tgtEl>
                                        <p:attrNameLst>
                                          <p:attrName>style.visibility</p:attrName>
                                        </p:attrNameLst>
                                      </p:cBhvr>
                                      <p:to>
                                        <p:strVal val="visible"/>
                                      </p:to>
                                    </p:set>
                                    <p:anim calcmode="lin" valueType="num">
                                      <p:cBhvr additive="base">
                                        <p:cTn id="19" dur="5000" fill="hold"/>
                                        <p:tgtEl>
                                          <p:spTgt spid="186373">
                                            <p:txEl>
                                              <p:pRg st="2" end="2"/>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18637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186373">
                                            <p:txEl>
                                              <p:pRg st="3" end="3"/>
                                            </p:txEl>
                                          </p:spTgt>
                                        </p:tgtEl>
                                        <p:attrNameLst>
                                          <p:attrName>style.visibility</p:attrName>
                                        </p:attrNameLst>
                                      </p:cBhvr>
                                      <p:to>
                                        <p:strVal val="visible"/>
                                      </p:to>
                                    </p:set>
                                    <p:anim calcmode="lin" valueType="num">
                                      <p:cBhvr additive="base">
                                        <p:cTn id="25" dur="5000" fill="hold"/>
                                        <p:tgtEl>
                                          <p:spTgt spid="186373">
                                            <p:txEl>
                                              <p:pRg st="3" end="3"/>
                                            </p:txEl>
                                          </p:spTgt>
                                        </p:tgtEl>
                                        <p:attrNameLst>
                                          <p:attrName>ppt_x</p:attrName>
                                        </p:attrNameLst>
                                      </p:cBhvr>
                                      <p:tavLst>
                                        <p:tav tm="0">
                                          <p:val>
                                            <p:strVal val="#ppt_x"/>
                                          </p:val>
                                        </p:tav>
                                        <p:tav tm="100000">
                                          <p:val>
                                            <p:strVal val="#ppt_x"/>
                                          </p:val>
                                        </p:tav>
                                      </p:tavLst>
                                    </p:anim>
                                    <p:anim calcmode="lin" valueType="num">
                                      <p:cBhvr additive="base">
                                        <p:cTn id="26" dur="5000" fill="hold"/>
                                        <p:tgtEl>
                                          <p:spTgt spid="18637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373"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6610" name="Rectangle 2050"/>
          <p:cNvSpPr>
            <a:spLocks noGrp="1" noChangeArrowheads="1"/>
          </p:cNvSpPr>
          <p:nvPr>
            <p:ph type="title"/>
          </p:nvPr>
        </p:nvSpPr>
        <p:spPr/>
        <p:txBody>
          <a:bodyPr/>
          <a:lstStyle/>
          <a:p>
            <a:r>
              <a:rPr lang="tr-TR">
                <a:latin typeface="Comic Sans MS" pitchFamily="66" charset="0"/>
              </a:rPr>
              <a:t>Çocuklara Aşırı Yüklenmek MODA</a:t>
            </a:r>
          </a:p>
        </p:txBody>
      </p:sp>
      <p:sp>
        <p:nvSpPr>
          <p:cNvPr id="196611" name="Rectangle 2051"/>
          <p:cNvSpPr>
            <a:spLocks noGrp="1" noChangeArrowheads="1"/>
          </p:cNvSpPr>
          <p:nvPr>
            <p:ph type="body" idx="1"/>
          </p:nvPr>
        </p:nvSpPr>
        <p:spPr>
          <a:xfrm>
            <a:off x="304800" y="1981200"/>
            <a:ext cx="8534400" cy="4114800"/>
          </a:xfrm>
        </p:spPr>
        <p:txBody>
          <a:bodyPr/>
          <a:lstStyle/>
          <a:p>
            <a:r>
              <a:rPr lang="tr-TR" sz="2800">
                <a:latin typeface="Comic Sans MS" pitchFamily="66" charset="0"/>
              </a:rPr>
              <a:t>Çocuklarımıza aşırı yüklenmek yerine neyin en iyi olduğu konusunda ışık tutmak daha önemlidir.</a:t>
            </a:r>
          </a:p>
          <a:p>
            <a:r>
              <a:rPr lang="tr-TR" sz="2800">
                <a:latin typeface="Comic Sans MS" pitchFamily="66" charset="0"/>
              </a:rPr>
              <a:t>Bunun da en etkili yolu çocuklarımızla daha fazla zaman geçirmektir.</a:t>
            </a:r>
          </a:p>
          <a:p>
            <a:r>
              <a:rPr lang="tr-TR" sz="2800">
                <a:latin typeface="Comic Sans MS" pitchFamily="66" charset="0"/>
              </a:rPr>
              <a:t>Çocuk yetiştirmek akademik bir proje olarak düşünülmemeli,çocuğunuzun sizin sıcaklığınıza ve kendi kurduğu oyun dünyasında mutlu olmaya ihtiyacı vardır.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196610"/>
                                        </p:tgtEl>
                                        <p:attrNameLst>
                                          <p:attrName>style.visibility</p:attrName>
                                        </p:attrNameLst>
                                      </p:cBhvr>
                                      <p:to>
                                        <p:strVal val="visible"/>
                                      </p:to>
                                    </p:set>
                                    <p:anim calcmode="lin" valueType="num">
                                      <p:cBhvr additive="base">
                                        <p:cTn id="7" dur="5000" fill="hold"/>
                                        <p:tgtEl>
                                          <p:spTgt spid="196610"/>
                                        </p:tgtEl>
                                        <p:attrNameLst>
                                          <p:attrName>ppt_x</p:attrName>
                                        </p:attrNameLst>
                                      </p:cBhvr>
                                      <p:tavLst>
                                        <p:tav tm="0">
                                          <p:val>
                                            <p:strVal val="#ppt_x"/>
                                          </p:val>
                                        </p:tav>
                                        <p:tav tm="100000">
                                          <p:val>
                                            <p:strVal val="#ppt_x"/>
                                          </p:val>
                                        </p:tav>
                                      </p:tavLst>
                                    </p:anim>
                                    <p:anim calcmode="lin" valueType="num">
                                      <p:cBhvr additive="base">
                                        <p:cTn id="8" dur="5000" fill="hold"/>
                                        <p:tgtEl>
                                          <p:spTgt spid="1966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96611">
                                            <p:txEl>
                                              <p:pRg st="0" end="0"/>
                                            </p:txEl>
                                          </p:spTgt>
                                        </p:tgtEl>
                                        <p:attrNameLst>
                                          <p:attrName>style.visibility</p:attrName>
                                        </p:attrNameLst>
                                      </p:cBhvr>
                                      <p:to>
                                        <p:strVal val="visible"/>
                                      </p:to>
                                    </p:set>
                                    <p:anim calcmode="lin" valueType="num">
                                      <p:cBhvr additive="base">
                                        <p:cTn id="13" dur="500" fill="hold"/>
                                        <p:tgtEl>
                                          <p:spTgt spid="19661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66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96611">
                                            <p:txEl>
                                              <p:pRg st="1" end="1"/>
                                            </p:txEl>
                                          </p:spTgt>
                                        </p:tgtEl>
                                        <p:attrNameLst>
                                          <p:attrName>style.visibility</p:attrName>
                                        </p:attrNameLst>
                                      </p:cBhvr>
                                      <p:to>
                                        <p:strVal val="visible"/>
                                      </p:to>
                                    </p:set>
                                    <p:anim calcmode="lin" valueType="num">
                                      <p:cBhvr additive="base">
                                        <p:cTn id="19" dur="500" fill="hold"/>
                                        <p:tgtEl>
                                          <p:spTgt spid="19661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966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96611">
                                            <p:txEl>
                                              <p:pRg st="2" end="2"/>
                                            </p:txEl>
                                          </p:spTgt>
                                        </p:tgtEl>
                                        <p:attrNameLst>
                                          <p:attrName>style.visibility</p:attrName>
                                        </p:attrNameLst>
                                      </p:cBhvr>
                                      <p:to>
                                        <p:strVal val="visible"/>
                                      </p:to>
                                    </p:set>
                                    <p:anim calcmode="lin" valueType="num">
                                      <p:cBhvr additive="base">
                                        <p:cTn id="25" dur="500" fill="hold"/>
                                        <p:tgtEl>
                                          <p:spTgt spid="196611">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9661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610" grpId="0" autoUpdateAnimBg="0"/>
      <p:bldP spid="196611"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69850"/>
            <a:ext cx="8001000" cy="3441700"/>
          </a:xfrm>
        </p:spPr>
        <p:txBody>
          <a:bodyPr/>
          <a:lstStyle/>
          <a:p>
            <a:r>
              <a:rPr lang="tr-TR">
                <a:latin typeface="Comic Sans MS" pitchFamily="66" charset="0"/>
              </a:rPr>
              <a:t>Sürekli ders çalıştırmak,yüksek not almasını sağlamak uğruna çocuğunuzla olan yakınlığınızı tehlikeye atmayın.</a:t>
            </a:r>
          </a:p>
        </p:txBody>
      </p:sp>
      <p:sp>
        <p:nvSpPr>
          <p:cNvPr id="30723" name="Rectangle 3"/>
          <p:cNvSpPr>
            <a:spLocks noGrp="1" noChangeArrowheads="1"/>
          </p:cNvSpPr>
          <p:nvPr>
            <p:ph type="body" idx="1"/>
          </p:nvPr>
        </p:nvSpPr>
        <p:spPr>
          <a:xfrm>
            <a:off x="685800" y="3810000"/>
            <a:ext cx="7772400" cy="2667000"/>
          </a:xfrm>
        </p:spPr>
        <p:txBody>
          <a:bodyPr/>
          <a:lstStyle/>
          <a:p>
            <a:r>
              <a:rPr lang="tr-TR">
                <a:latin typeface="Comic Sans MS" pitchFamily="66" charset="0"/>
              </a:rPr>
              <a:t>Aile olarak görevimizin çocuğumuza iyi bir eğitim vermek olduğu kadar , ona hayatı sevdirmek ve yaşama sevinci aşılamak olduğunu göz ardı etmemeliyiz. </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30722"/>
                                        </p:tgtEl>
                                        <p:attrNameLst>
                                          <p:attrName>style.visibility</p:attrName>
                                        </p:attrNameLst>
                                      </p:cBhvr>
                                      <p:to>
                                        <p:strVal val="visible"/>
                                      </p:to>
                                    </p:set>
                                    <p:anim calcmode="lin" valueType="num">
                                      <p:cBhvr additive="base">
                                        <p:cTn id="7" dur="5000" fill="hold"/>
                                        <p:tgtEl>
                                          <p:spTgt spid="30722"/>
                                        </p:tgtEl>
                                        <p:attrNameLst>
                                          <p:attrName>ppt_x</p:attrName>
                                        </p:attrNameLst>
                                      </p:cBhvr>
                                      <p:tavLst>
                                        <p:tav tm="0">
                                          <p:val>
                                            <p:strVal val="#ppt_x"/>
                                          </p:val>
                                        </p:tav>
                                        <p:tav tm="100000">
                                          <p:val>
                                            <p:strVal val="#ppt_x"/>
                                          </p:val>
                                        </p:tav>
                                      </p:tavLst>
                                    </p:anim>
                                    <p:anim calcmode="lin" valueType="num">
                                      <p:cBhvr additive="base">
                                        <p:cTn id="8" dur="5000" fill="hold"/>
                                        <p:tgtEl>
                                          <p:spTgt spid="3072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5" presetClass="entr" presetSubtype="0" fill="hold" grpId="0" nodeType="clickEffect">
                                  <p:stCondLst>
                                    <p:cond delay="0"/>
                                  </p:stCondLst>
                                  <p:childTnLst>
                                    <p:set>
                                      <p:cBhvr>
                                        <p:cTn id="12" dur="1" fill="hold">
                                          <p:stCondLst>
                                            <p:cond delay="0"/>
                                          </p:stCondLst>
                                        </p:cTn>
                                        <p:tgtEl>
                                          <p:spTgt spid="30723">
                                            <p:txEl>
                                              <p:pRg st="0" end="0"/>
                                            </p:txEl>
                                          </p:spTgt>
                                        </p:tgtEl>
                                        <p:attrNameLst>
                                          <p:attrName>style.visibility</p:attrName>
                                        </p:attrNameLst>
                                      </p:cBhvr>
                                      <p:to>
                                        <p:strVal val="visible"/>
                                      </p:to>
                                    </p:set>
                                    <p:anim calcmode="lin" valueType="num">
                                      <p:cBhvr>
                                        <p:cTn id="13" dur="1000" fill="hold"/>
                                        <p:tgtEl>
                                          <p:spTgt spid="3072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30723">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3072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3072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autoUpdateAnimBg="0"/>
      <p:bldP spid="30723"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7634" name="Rectangle 1026"/>
          <p:cNvSpPr>
            <a:spLocks noGrp="1" noChangeArrowheads="1"/>
          </p:cNvSpPr>
          <p:nvPr>
            <p:ph type="title"/>
          </p:nvPr>
        </p:nvSpPr>
        <p:spPr>
          <a:xfrm>
            <a:off x="685800" y="388938"/>
            <a:ext cx="7772400" cy="1431925"/>
          </a:xfrm>
        </p:spPr>
        <p:txBody>
          <a:bodyPr/>
          <a:lstStyle/>
          <a:p>
            <a:r>
              <a:rPr lang="tr-TR" dirty="0" smtClean="0">
                <a:latin typeface="Comic Sans MS" pitchFamily="66" charset="0"/>
              </a:rPr>
              <a:t>Çocuğunuzu </a:t>
            </a:r>
            <a:r>
              <a:rPr lang="tr-TR" dirty="0">
                <a:latin typeface="Comic Sans MS" pitchFamily="66" charset="0"/>
              </a:rPr>
              <a:t>Kardeşleriyle Kıyaslamayınız.</a:t>
            </a:r>
          </a:p>
        </p:txBody>
      </p:sp>
      <p:sp>
        <p:nvSpPr>
          <p:cNvPr id="197635" name="Rectangle 1027"/>
          <p:cNvSpPr>
            <a:spLocks noGrp="1" noChangeArrowheads="1"/>
          </p:cNvSpPr>
          <p:nvPr>
            <p:ph type="body" idx="1"/>
          </p:nvPr>
        </p:nvSpPr>
        <p:spPr>
          <a:xfrm>
            <a:off x="533400" y="1828800"/>
            <a:ext cx="7924800" cy="4724400"/>
          </a:xfrm>
        </p:spPr>
        <p:txBody>
          <a:bodyPr/>
          <a:lstStyle/>
          <a:p>
            <a:pPr>
              <a:lnSpc>
                <a:spcPct val="90000"/>
              </a:lnSpc>
            </a:pPr>
            <a:r>
              <a:rPr lang="tr-TR" sz="2800" dirty="0">
                <a:latin typeface="Comic Sans MS" pitchFamily="66" charset="0"/>
              </a:rPr>
              <a:t>Her çocuğun ayrı bilişsel yapıda olduğunu aklınızdan çıkarmayınız.</a:t>
            </a:r>
          </a:p>
          <a:p>
            <a:pPr>
              <a:lnSpc>
                <a:spcPct val="90000"/>
              </a:lnSpc>
            </a:pPr>
            <a:endParaRPr lang="tr-TR" sz="2800" dirty="0">
              <a:latin typeface="Comic Sans MS" pitchFamily="66" charset="0"/>
            </a:endParaRPr>
          </a:p>
          <a:p>
            <a:pPr>
              <a:lnSpc>
                <a:spcPct val="90000"/>
              </a:lnSpc>
            </a:pPr>
            <a:r>
              <a:rPr lang="tr-TR" sz="2800" dirty="0">
                <a:latin typeface="Comic Sans MS" pitchFamily="66" charset="0"/>
              </a:rPr>
              <a:t>Çocuğunuza bir kez olsun “ SEN NEDEN ABLAN GİBİ DEĞİLSİN “ sözü bile yaşamını olumsuz etkileyecektir.</a:t>
            </a:r>
          </a:p>
          <a:p>
            <a:pPr>
              <a:lnSpc>
                <a:spcPct val="90000"/>
              </a:lnSpc>
            </a:pPr>
            <a:endParaRPr lang="tr-TR" sz="2800" dirty="0">
              <a:latin typeface="Comic Sans MS" pitchFamily="66" charset="0"/>
            </a:endParaRPr>
          </a:p>
          <a:p>
            <a:pPr>
              <a:lnSpc>
                <a:spcPct val="90000"/>
              </a:lnSpc>
            </a:pPr>
            <a:r>
              <a:rPr lang="tr-TR" sz="2800" dirty="0">
                <a:latin typeface="Comic Sans MS" pitchFamily="66" charset="0"/>
              </a:rPr>
              <a:t>Hele başkalarının yanında bunu asla yapmamalıyız. Başkalarının yanında çocuğunuzun olumlu özelliklerini paylaşmanız her zaman yerinde olur.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197634"/>
                                        </p:tgtEl>
                                        <p:attrNameLst>
                                          <p:attrName>style.visibility</p:attrName>
                                        </p:attrNameLst>
                                      </p:cBhvr>
                                      <p:to>
                                        <p:strVal val="visible"/>
                                      </p:to>
                                    </p:set>
                                    <p:anim calcmode="lin" valueType="num">
                                      <p:cBhvr additive="base">
                                        <p:cTn id="7" dur="5000" fill="hold"/>
                                        <p:tgtEl>
                                          <p:spTgt spid="197634"/>
                                        </p:tgtEl>
                                        <p:attrNameLst>
                                          <p:attrName>ppt_x</p:attrName>
                                        </p:attrNameLst>
                                      </p:cBhvr>
                                      <p:tavLst>
                                        <p:tav tm="0">
                                          <p:val>
                                            <p:strVal val="#ppt_x"/>
                                          </p:val>
                                        </p:tav>
                                        <p:tav tm="100000">
                                          <p:val>
                                            <p:strVal val="#ppt_x"/>
                                          </p:val>
                                        </p:tav>
                                      </p:tavLst>
                                    </p:anim>
                                    <p:anim calcmode="lin" valueType="num">
                                      <p:cBhvr additive="base">
                                        <p:cTn id="8" dur="5000" fill="hold"/>
                                        <p:tgtEl>
                                          <p:spTgt spid="19763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5" presetClass="entr" presetSubtype="0" fill="hold" grpId="0" nodeType="clickEffect">
                                  <p:stCondLst>
                                    <p:cond delay="0"/>
                                  </p:stCondLst>
                                  <p:childTnLst>
                                    <p:set>
                                      <p:cBhvr>
                                        <p:cTn id="12" dur="1" fill="hold">
                                          <p:stCondLst>
                                            <p:cond delay="0"/>
                                          </p:stCondLst>
                                        </p:cTn>
                                        <p:tgtEl>
                                          <p:spTgt spid="197635">
                                            <p:txEl>
                                              <p:pRg st="0" end="0"/>
                                            </p:txEl>
                                          </p:spTgt>
                                        </p:tgtEl>
                                        <p:attrNameLst>
                                          <p:attrName>style.visibility</p:attrName>
                                        </p:attrNameLst>
                                      </p:cBhvr>
                                      <p:to>
                                        <p:strVal val="visible"/>
                                      </p:to>
                                    </p:set>
                                    <p:anim calcmode="lin" valueType="num">
                                      <p:cBhvr>
                                        <p:cTn id="13" dur="1000" fill="hold"/>
                                        <p:tgtEl>
                                          <p:spTgt spid="197635">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197635">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197635">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197635">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7" fill="hold">
                      <p:stCondLst>
                        <p:cond delay="indefinite"/>
                      </p:stCondLst>
                      <p:childTnLst>
                        <p:par>
                          <p:cTn id="18" fill="hold">
                            <p:stCondLst>
                              <p:cond delay="0"/>
                            </p:stCondLst>
                            <p:childTnLst>
                              <p:par>
                                <p:cTn id="19" presetID="15" presetClass="entr" presetSubtype="0" fill="hold" grpId="0" nodeType="clickEffect">
                                  <p:stCondLst>
                                    <p:cond delay="0"/>
                                  </p:stCondLst>
                                  <p:childTnLst>
                                    <p:set>
                                      <p:cBhvr>
                                        <p:cTn id="20" dur="1" fill="hold">
                                          <p:stCondLst>
                                            <p:cond delay="0"/>
                                          </p:stCondLst>
                                        </p:cTn>
                                        <p:tgtEl>
                                          <p:spTgt spid="197635">
                                            <p:txEl>
                                              <p:pRg st="2" end="2"/>
                                            </p:txEl>
                                          </p:spTgt>
                                        </p:tgtEl>
                                        <p:attrNameLst>
                                          <p:attrName>style.visibility</p:attrName>
                                        </p:attrNameLst>
                                      </p:cBhvr>
                                      <p:to>
                                        <p:strVal val="visible"/>
                                      </p:to>
                                    </p:set>
                                    <p:anim calcmode="lin" valueType="num">
                                      <p:cBhvr>
                                        <p:cTn id="21" dur="1000" fill="hold"/>
                                        <p:tgtEl>
                                          <p:spTgt spid="197635">
                                            <p:txEl>
                                              <p:pRg st="2" end="2"/>
                                            </p:txEl>
                                          </p:spTgt>
                                        </p:tgtEl>
                                        <p:attrNameLst>
                                          <p:attrName>ppt_w</p:attrName>
                                        </p:attrNameLst>
                                      </p:cBhvr>
                                      <p:tavLst>
                                        <p:tav tm="0">
                                          <p:val>
                                            <p:fltVal val="0"/>
                                          </p:val>
                                        </p:tav>
                                        <p:tav tm="100000">
                                          <p:val>
                                            <p:strVal val="#ppt_w"/>
                                          </p:val>
                                        </p:tav>
                                      </p:tavLst>
                                    </p:anim>
                                    <p:anim calcmode="lin" valueType="num">
                                      <p:cBhvr>
                                        <p:cTn id="22" dur="1000" fill="hold"/>
                                        <p:tgtEl>
                                          <p:spTgt spid="197635">
                                            <p:txEl>
                                              <p:pRg st="2" end="2"/>
                                            </p:txEl>
                                          </p:spTgt>
                                        </p:tgtEl>
                                        <p:attrNameLst>
                                          <p:attrName>ppt_h</p:attrName>
                                        </p:attrNameLst>
                                      </p:cBhvr>
                                      <p:tavLst>
                                        <p:tav tm="0">
                                          <p:val>
                                            <p:fltVal val="0"/>
                                          </p:val>
                                        </p:tav>
                                        <p:tav tm="100000">
                                          <p:val>
                                            <p:strVal val="#ppt_h"/>
                                          </p:val>
                                        </p:tav>
                                      </p:tavLst>
                                    </p:anim>
                                    <p:anim calcmode="lin" valueType="num">
                                      <p:cBhvr>
                                        <p:cTn id="23" dur="1000" fill="hold"/>
                                        <p:tgtEl>
                                          <p:spTgt spid="197635">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4" dur="1000" fill="hold"/>
                                        <p:tgtEl>
                                          <p:spTgt spid="197635">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5" fill="hold">
                      <p:stCondLst>
                        <p:cond delay="indefinite"/>
                      </p:stCondLst>
                      <p:childTnLst>
                        <p:par>
                          <p:cTn id="26" fill="hold">
                            <p:stCondLst>
                              <p:cond delay="0"/>
                            </p:stCondLst>
                            <p:childTnLst>
                              <p:par>
                                <p:cTn id="27" presetID="15" presetClass="entr" presetSubtype="0" fill="hold" grpId="0" nodeType="clickEffect">
                                  <p:stCondLst>
                                    <p:cond delay="0"/>
                                  </p:stCondLst>
                                  <p:childTnLst>
                                    <p:set>
                                      <p:cBhvr>
                                        <p:cTn id="28" dur="1" fill="hold">
                                          <p:stCondLst>
                                            <p:cond delay="0"/>
                                          </p:stCondLst>
                                        </p:cTn>
                                        <p:tgtEl>
                                          <p:spTgt spid="197635">
                                            <p:txEl>
                                              <p:pRg st="4" end="4"/>
                                            </p:txEl>
                                          </p:spTgt>
                                        </p:tgtEl>
                                        <p:attrNameLst>
                                          <p:attrName>style.visibility</p:attrName>
                                        </p:attrNameLst>
                                      </p:cBhvr>
                                      <p:to>
                                        <p:strVal val="visible"/>
                                      </p:to>
                                    </p:set>
                                    <p:anim calcmode="lin" valueType="num">
                                      <p:cBhvr>
                                        <p:cTn id="29" dur="1000" fill="hold"/>
                                        <p:tgtEl>
                                          <p:spTgt spid="197635">
                                            <p:txEl>
                                              <p:pRg st="4" end="4"/>
                                            </p:txEl>
                                          </p:spTgt>
                                        </p:tgtEl>
                                        <p:attrNameLst>
                                          <p:attrName>ppt_w</p:attrName>
                                        </p:attrNameLst>
                                      </p:cBhvr>
                                      <p:tavLst>
                                        <p:tav tm="0">
                                          <p:val>
                                            <p:fltVal val="0"/>
                                          </p:val>
                                        </p:tav>
                                        <p:tav tm="100000">
                                          <p:val>
                                            <p:strVal val="#ppt_w"/>
                                          </p:val>
                                        </p:tav>
                                      </p:tavLst>
                                    </p:anim>
                                    <p:anim calcmode="lin" valueType="num">
                                      <p:cBhvr>
                                        <p:cTn id="30" dur="1000" fill="hold"/>
                                        <p:tgtEl>
                                          <p:spTgt spid="197635">
                                            <p:txEl>
                                              <p:pRg st="4" end="4"/>
                                            </p:txEl>
                                          </p:spTgt>
                                        </p:tgtEl>
                                        <p:attrNameLst>
                                          <p:attrName>ppt_h</p:attrName>
                                        </p:attrNameLst>
                                      </p:cBhvr>
                                      <p:tavLst>
                                        <p:tav tm="0">
                                          <p:val>
                                            <p:fltVal val="0"/>
                                          </p:val>
                                        </p:tav>
                                        <p:tav tm="100000">
                                          <p:val>
                                            <p:strVal val="#ppt_h"/>
                                          </p:val>
                                        </p:tav>
                                      </p:tavLst>
                                    </p:anim>
                                    <p:anim calcmode="lin" valueType="num">
                                      <p:cBhvr>
                                        <p:cTn id="31" dur="1000" fill="hold"/>
                                        <p:tgtEl>
                                          <p:spTgt spid="197635">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32" dur="1000" fill="hold"/>
                                        <p:tgtEl>
                                          <p:spTgt spid="197635">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34" grpId="0" autoUpdateAnimBg="0"/>
      <p:bldP spid="197635"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7" name="Rectangle 3"/>
          <p:cNvSpPr>
            <a:spLocks noGrp="1" noChangeArrowheads="1"/>
          </p:cNvSpPr>
          <p:nvPr>
            <p:ph type="body" idx="1"/>
          </p:nvPr>
        </p:nvSpPr>
        <p:spPr>
          <a:xfrm>
            <a:off x="685800" y="685800"/>
            <a:ext cx="7772400" cy="5791200"/>
          </a:xfrm>
        </p:spPr>
        <p:txBody>
          <a:bodyPr/>
          <a:lstStyle/>
          <a:p>
            <a:r>
              <a:rPr lang="tr-TR">
                <a:latin typeface="Comic Sans MS" pitchFamily="66" charset="0"/>
              </a:rPr>
              <a:t>Eğer çocuğunuzla ilişkiniz genel olarak olumlu ise ölçülü bir şekilde “ çalış” uyarısı ve çalışma şartlarının hazır edilmesi biraz sıkıcı gelse de, çocuğunuza sorumluluğunu hatırlatacaktır. </a:t>
            </a:r>
          </a:p>
          <a:p>
            <a:r>
              <a:rPr lang="tr-TR">
                <a:latin typeface="Comic Sans MS" pitchFamily="66" charset="0"/>
              </a:rPr>
              <a:t>Kaç yaşında olursa olsun bir çok kişinin çalışmaya başlamak için bu tür bir uyarıya ihtiyaç duyduğu bilinmektedir.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 calcmode="lin" valueType="num">
                                      <p:cBhvr additive="base">
                                        <p:cTn id="7" dur="5000" fill="hold"/>
                                        <p:tgtEl>
                                          <p:spTgt spid="31747">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317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31747">
                                            <p:txEl>
                                              <p:pRg st="1" end="1"/>
                                            </p:txEl>
                                          </p:spTgt>
                                        </p:tgtEl>
                                        <p:attrNameLst>
                                          <p:attrName>style.visibility</p:attrName>
                                        </p:attrNameLst>
                                      </p:cBhvr>
                                      <p:to>
                                        <p:strVal val="visible"/>
                                      </p:to>
                                    </p:set>
                                    <p:anim calcmode="lin" valueType="num">
                                      <p:cBhvr additive="base">
                                        <p:cTn id="13" dur="5000" fill="hold"/>
                                        <p:tgtEl>
                                          <p:spTgt spid="31747">
                                            <p:txEl>
                                              <p:pRg st="1" end="1"/>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3174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1409700"/>
            <a:ext cx="7772400" cy="762000"/>
          </a:xfrm>
        </p:spPr>
        <p:txBody>
          <a:bodyPr/>
          <a:lstStyle/>
          <a:p>
            <a:r>
              <a:rPr lang="tr-TR">
                <a:latin typeface="Comic Sans MS" pitchFamily="66" charset="0"/>
              </a:rPr>
              <a:t>Kendini doğrulayan kehanet</a:t>
            </a:r>
          </a:p>
        </p:txBody>
      </p:sp>
      <p:sp>
        <p:nvSpPr>
          <p:cNvPr id="33795" name="Rectangle 3"/>
          <p:cNvSpPr>
            <a:spLocks noGrp="1" noChangeArrowheads="1"/>
          </p:cNvSpPr>
          <p:nvPr>
            <p:ph type="body" idx="1"/>
          </p:nvPr>
        </p:nvSpPr>
        <p:spPr>
          <a:xfrm>
            <a:off x="685800" y="3124200"/>
            <a:ext cx="7772400" cy="3429000"/>
          </a:xfrm>
        </p:spPr>
        <p:txBody>
          <a:bodyPr/>
          <a:lstStyle/>
          <a:p>
            <a:r>
              <a:rPr lang="tr-TR">
                <a:latin typeface="Comic Sans MS" pitchFamily="66" charset="0"/>
              </a:rPr>
              <a:t>Çocuklarımıza “ </a:t>
            </a:r>
            <a:r>
              <a:rPr lang="tr-TR" b="1">
                <a:latin typeface="Comic Sans MS" pitchFamily="66" charset="0"/>
              </a:rPr>
              <a:t>tembel, savruk, haylaz, sarsak, dağınık ,sakar,</a:t>
            </a:r>
            <a:r>
              <a:rPr lang="tr-TR">
                <a:latin typeface="Comic Sans MS" pitchFamily="66" charset="0"/>
              </a:rPr>
              <a:t> </a:t>
            </a:r>
            <a:r>
              <a:rPr lang="tr-TR" b="1">
                <a:latin typeface="Comic Sans MS" pitchFamily="66" charset="0"/>
              </a:rPr>
              <a:t>sorumsuz, düşüncesiz</a:t>
            </a:r>
            <a:r>
              <a:rPr lang="tr-TR">
                <a:latin typeface="Comic Sans MS" pitchFamily="66" charset="0"/>
              </a:rPr>
              <a:t> “ gibi sıfatlarla yaklaştığımızda gerçekte de “tanımladığımız gibi “olma olasılıklarını artırırız.</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33794"/>
                                        </p:tgtEl>
                                        <p:attrNameLst>
                                          <p:attrName>style.visibility</p:attrName>
                                        </p:attrNameLst>
                                      </p:cBhvr>
                                      <p:to>
                                        <p:strVal val="visible"/>
                                      </p:to>
                                    </p:set>
                                    <p:anim calcmode="lin" valueType="num">
                                      <p:cBhvr additive="base">
                                        <p:cTn id="7" dur="5000" fill="hold"/>
                                        <p:tgtEl>
                                          <p:spTgt spid="33794"/>
                                        </p:tgtEl>
                                        <p:attrNameLst>
                                          <p:attrName>ppt_x</p:attrName>
                                        </p:attrNameLst>
                                      </p:cBhvr>
                                      <p:tavLst>
                                        <p:tav tm="0">
                                          <p:val>
                                            <p:strVal val="#ppt_x"/>
                                          </p:val>
                                        </p:tav>
                                        <p:tav tm="100000">
                                          <p:val>
                                            <p:strVal val="#ppt_x"/>
                                          </p:val>
                                        </p:tav>
                                      </p:tavLst>
                                    </p:anim>
                                    <p:anim calcmode="lin" valueType="num">
                                      <p:cBhvr additive="base">
                                        <p:cTn id="8" dur="5000" fill="hold"/>
                                        <p:tgtEl>
                                          <p:spTgt spid="3379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8" fill="hold" grpId="0" nodeType="clickEffect">
                                  <p:stCondLst>
                                    <p:cond delay="0"/>
                                  </p:stCondLst>
                                  <p:childTnLst>
                                    <p:set>
                                      <p:cBhvr>
                                        <p:cTn id="12" dur="1" fill="hold">
                                          <p:stCondLst>
                                            <p:cond delay="0"/>
                                          </p:stCondLst>
                                        </p:cTn>
                                        <p:tgtEl>
                                          <p:spTgt spid="33795">
                                            <p:txEl>
                                              <p:pRg st="0" end="0"/>
                                            </p:txEl>
                                          </p:spTgt>
                                        </p:tgtEl>
                                        <p:attrNameLst>
                                          <p:attrName>style.visibility</p:attrName>
                                        </p:attrNameLst>
                                      </p:cBhvr>
                                      <p:to>
                                        <p:strVal val="visible"/>
                                      </p:to>
                                    </p:set>
                                    <p:anim calcmode="lin" valueType="num">
                                      <p:cBhvr additive="base">
                                        <p:cTn id="13" dur="5000" fill="hold"/>
                                        <p:tgtEl>
                                          <p:spTgt spid="33795">
                                            <p:txEl>
                                              <p:pRg st="0" end="0"/>
                                            </p:txEl>
                                          </p:spTgt>
                                        </p:tgtEl>
                                        <p:attrNameLst>
                                          <p:attrName>ppt_x</p:attrName>
                                        </p:attrNameLst>
                                      </p:cBhvr>
                                      <p:tavLst>
                                        <p:tav tm="0">
                                          <p:val>
                                            <p:strVal val="0-#ppt_w/2"/>
                                          </p:val>
                                        </p:tav>
                                        <p:tav tm="100000">
                                          <p:val>
                                            <p:strVal val="#ppt_x"/>
                                          </p:val>
                                        </p:tav>
                                      </p:tavLst>
                                    </p:anim>
                                    <p:anim calcmode="lin" valueType="num">
                                      <p:cBhvr additive="base">
                                        <p:cTn id="14" dur="5000" fill="hold"/>
                                        <p:tgtEl>
                                          <p:spTgt spid="3379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autoUpdateAnimBg="0"/>
      <p:bldP spid="33795"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tr-TR">
                <a:latin typeface="Comic Sans MS" pitchFamily="66" charset="0"/>
              </a:rPr>
              <a:t>Çocuğuma iyi sıfatlarla yaklaşırsam iyi olur.</a:t>
            </a:r>
          </a:p>
        </p:txBody>
      </p:sp>
      <p:sp>
        <p:nvSpPr>
          <p:cNvPr id="34819" name="Rectangle 3"/>
          <p:cNvSpPr>
            <a:spLocks noGrp="1" noChangeArrowheads="1"/>
          </p:cNvSpPr>
          <p:nvPr>
            <p:ph type="body" idx="1"/>
          </p:nvPr>
        </p:nvSpPr>
        <p:spPr>
          <a:xfrm>
            <a:off x="685800" y="1981200"/>
            <a:ext cx="7772400" cy="4419600"/>
          </a:xfrm>
        </p:spPr>
        <p:txBody>
          <a:bodyPr/>
          <a:lstStyle/>
          <a:p>
            <a:r>
              <a:rPr lang="tr-TR">
                <a:latin typeface="Comic Sans MS" pitchFamily="66" charset="0"/>
              </a:rPr>
              <a:t>Bu konuda temel ilke çocuğu değil yapılan davranışı övmektir.</a:t>
            </a:r>
          </a:p>
          <a:p>
            <a:endParaRPr lang="tr-TR">
              <a:latin typeface="Comic Sans MS" pitchFamily="66" charset="0"/>
            </a:endParaRPr>
          </a:p>
          <a:p>
            <a:r>
              <a:rPr lang="tr-TR">
                <a:latin typeface="Comic Sans MS" pitchFamily="66" charset="0"/>
              </a:rPr>
              <a:t>Genel olarak eğitimde , özel olarak yeni bir davranışın kazandırılmasında unutulmaması gereken”</a:t>
            </a:r>
            <a:r>
              <a:rPr lang="tr-TR" b="1">
                <a:latin typeface="Comic Sans MS" pitchFamily="66" charset="0"/>
              </a:rPr>
              <a:t>yanlışların görülmesi ve düzeltilmesi değil; doğruların fark edilmesidir. </a:t>
            </a:r>
            <a:endParaRPr lang="tr-TR">
              <a:latin typeface="Comic Sans MS" pitchFamily="66" charset="0"/>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8" fill="hold" grpId="0" nodeType="clickEffect">
                                  <p:stCondLst>
                                    <p:cond delay="0"/>
                                  </p:stCondLst>
                                  <p:childTnLst>
                                    <p:set>
                                      <p:cBhvr>
                                        <p:cTn id="6" dur="1" fill="hold">
                                          <p:stCondLst>
                                            <p:cond delay="0"/>
                                          </p:stCondLst>
                                        </p:cTn>
                                        <p:tgtEl>
                                          <p:spTgt spid="34818"/>
                                        </p:tgtEl>
                                        <p:attrNameLst>
                                          <p:attrName>style.visibility</p:attrName>
                                        </p:attrNameLst>
                                      </p:cBhvr>
                                      <p:to>
                                        <p:strVal val="visible"/>
                                      </p:to>
                                    </p:set>
                                    <p:anim calcmode="lin" valueType="num">
                                      <p:cBhvr additive="base">
                                        <p:cTn id="7" dur="5000" fill="hold"/>
                                        <p:tgtEl>
                                          <p:spTgt spid="34818"/>
                                        </p:tgtEl>
                                        <p:attrNameLst>
                                          <p:attrName>ppt_x</p:attrName>
                                        </p:attrNameLst>
                                      </p:cBhvr>
                                      <p:tavLst>
                                        <p:tav tm="0">
                                          <p:val>
                                            <p:strVal val="0-#ppt_w/2"/>
                                          </p:val>
                                        </p:tav>
                                        <p:tav tm="100000">
                                          <p:val>
                                            <p:strVal val="#ppt_x"/>
                                          </p:val>
                                        </p:tav>
                                      </p:tavLst>
                                    </p:anim>
                                    <p:anim calcmode="lin" valueType="num">
                                      <p:cBhvr additive="base">
                                        <p:cTn id="8" dur="5000" fill="hold"/>
                                        <p:tgtEl>
                                          <p:spTgt spid="3481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5" presetClass="entr" presetSubtype="0" fill="hold" grpId="0" nodeType="clickEffect">
                                  <p:stCondLst>
                                    <p:cond delay="0"/>
                                  </p:stCondLst>
                                  <p:childTnLst>
                                    <p:set>
                                      <p:cBhvr>
                                        <p:cTn id="12" dur="1" fill="hold">
                                          <p:stCondLst>
                                            <p:cond delay="0"/>
                                          </p:stCondLst>
                                        </p:cTn>
                                        <p:tgtEl>
                                          <p:spTgt spid="34819">
                                            <p:txEl>
                                              <p:pRg st="0" end="0"/>
                                            </p:txEl>
                                          </p:spTgt>
                                        </p:tgtEl>
                                        <p:attrNameLst>
                                          <p:attrName>style.visibility</p:attrName>
                                        </p:attrNameLst>
                                      </p:cBhvr>
                                      <p:to>
                                        <p:strVal val="visible"/>
                                      </p:to>
                                    </p:set>
                                    <p:anim calcmode="lin" valueType="num">
                                      <p:cBhvr>
                                        <p:cTn id="13" dur="1000" fill="hold"/>
                                        <p:tgtEl>
                                          <p:spTgt spid="34819">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34819">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34819">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34819">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7" fill="hold">
                      <p:stCondLst>
                        <p:cond delay="indefinite"/>
                      </p:stCondLst>
                      <p:childTnLst>
                        <p:par>
                          <p:cTn id="18" fill="hold">
                            <p:stCondLst>
                              <p:cond delay="0"/>
                            </p:stCondLst>
                            <p:childTnLst>
                              <p:par>
                                <p:cTn id="19" presetID="15" presetClass="entr" presetSubtype="0" fill="hold" grpId="0" nodeType="clickEffect">
                                  <p:stCondLst>
                                    <p:cond delay="0"/>
                                  </p:stCondLst>
                                  <p:childTnLst>
                                    <p:set>
                                      <p:cBhvr>
                                        <p:cTn id="20" dur="1" fill="hold">
                                          <p:stCondLst>
                                            <p:cond delay="0"/>
                                          </p:stCondLst>
                                        </p:cTn>
                                        <p:tgtEl>
                                          <p:spTgt spid="34819">
                                            <p:txEl>
                                              <p:pRg st="2" end="2"/>
                                            </p:txEl>
                                          </p:spTgt>
                                        </p:tgtEl>
                                        <p:attrNameLst>
                                          <p:attrName>style.visibility</p:attrName>
                                        </p:attrNameLst>
                                      </p:cBhvr>
                                      <p:to>
                                        <p:strVal val="visible"/>
                                      </p:to>
                                    </p:set>
                                    <p:anim calcmode="lin" valueType="num">
                                      <p:cBhvr>
                                        <p:cTn id="21" dur="1000" fill="hold"/>
                                        <p:tgtEl>
                                          <p:spTgt spid="34819">
                                            <p:txEl>
                                              <p:pRg st="2" end="2"/>
                                            </p:txEl>
                                          </p:spTgt>
                                        </p:tgtEl>
                                        <p:attrNameLst>
                                          <p:attrName>ppt_w</p:attrName>
                                        </p:attrNameLst>
                                      </p:cBhvr>
                                      <p:tavLst>
                                        <p:tav tm="0">
                                          <p:val>
                                            <p:fltVal val="0"/>
                                          </p:val>
                                        </p:tav>
                                        <p:tav tm="100000">
                                          <p:val>
                                            <p:strVal val="#ppt_w"/>
                                          </p:val>
                                        </p:tav>
                                      </p:tavLst>
                                    </p:anim>
                                    <p:anim calcmode="lin" valueType="num">
                                      <p:cBhvr>
                                        <p:cTn id="22" dur="1000" fill="hold"/>
                                        <p:tgtEl>
                                          <p:spTgt spid="34819">
                                            <p:txEl>
                                              <p:pRg st="2" end="2"/>
                                            </p:txEl>
                                          </p:spTgt>
                                        </p:tgtEl>
                                        <p:attrNameLst>
                                          <p:attrName>ppt_h</p:attrName>
                                        </p:attrNameLst>
                                      </p:cBhvr>
                                      <p:tavLst>
                                        <p:tav tm="0">
                                          <p:val>
                                            <p:fltVal val="0"/>
                                          </p:val>
                                        </p:tav>
                                        <p:tav tm="100000">
                                          <p:val>
                                            <p:strVal val="#ppt_h"/>
                                          </p:val>
                                        </p:tav>
                                      </p:tavLst>
                                    </p:anim>
                                    <p:anim calcmode="lin" valueType="num">
                                      <p:cBhvr>
                                        <p:cTn id="23" dur="1000" fill="hold"/>
                                        <p:tgtEl>
                                          <p:spTgt spid="34819">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4" dur="1000" fill="hold"/>
                                        <p:tgtEl>
                                          <p:spTgt spid="34819">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autoUpdateAnimBg="0"/>
      <p:bldP spid="34819"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09600" y="1746250"/>
            <a:ext cx="7848600" cy="3441700"/>
          </a:xfrm>
        </p:spPr>
        <p:txBody>
          <a:bodyPr/>
          <a:lstStyle/>
          <a:p>
            <a:r>
              <a:rPr lang="tr-TR">
                <a:latin typeface="Comic Sans MS" pitchFamily="66" charset="0"/>
              </a:rPr>
              <a:t>EĞİTİMDE ESAS AMAÇ       “ </a:t>
            </a:r>
            <a:r>
              <a:rPr lang="tr-TR" b="1">
                <a:latin typeface="Comic Sans MS" pitchFamily="66" charset="0"/>
              </a:rPr>
              <a:t>YANLIŞLARIN</a:t>
            </a:r>
            <a:r>
              <a:rPr lang="tr-TR">
                <a:effectLst>
                  <a:outerShdw blurRad="38100" dist="38100" dir="2700000" algn="tl">
                    <a:srgbClr val="C0C0C0"/>
                  </a:outerShdw>
                </a:effectLst>
                <a:latin typeface="Comic Sans MS" pitchFamily="66" charset="0"/>
              </a:rPr>
              <a:t> </a:t>
            </a:r>
            <a:r>
              <a:rPr lang="tr-TR" b="1">
                <a:effectLst>
                  <a:outerShdw blurRad="38100" dist="38100" dir="2700000" algn="tl">
                    <a:srgbClr val="C0C0C0"/>
                  </a:outerShdw>
                </a:effectLst>
                <a:latin typeface="Comic Sans MS" pitchFamily="66" charset="0"/>
              </a:rPr>
              <a:t>YAKALANMASI</a:t>
            </a:r>
            <a:r>
              <a:rPr lang="tr-TR">
                <a:latin typeface="Comic Sans MS" pitchFamily="66" charset="0"/>
              </a:rPr>
              <a:t>” OLMAYIP     ”</a:t>
            </a:r>
            <a:r>
              <a:rPr lang="tr-TR" b="1">
                <a:effectLst>
                  <a:outerShdw blurRad="38100" dist="38100" dir="2700000" algn="tl">
                    <a:srgbClr val="C0C0C0"/>
                  </a:outerShdw>
                </a:effectLst>
                <a:latin typeface="Comic Sans MS" pitchFamily="66" charset="0"/>
              </a:rPr>
              <a:t>DOĞRULARIN</a:t>
            </a:r>
            <a:r>
              <a:rPr lang="tr-TR">
                <a:latin typeface="Comic Sans MS" pitchFamily="66" charset="0"/>
              </a:rPr>
              <a:t> </a:t>
            </a:r>
            <a:r>
              <a:rPr lang="tr-TR" b="1">
                <a:effectLst>
                  <a:outerShdw blurRad="38100" dist="38100" dir="2700000" algn="tl">
                    <a:srgbClr val="C0C0C0"/>
                  </a:outerShdw>
                </a:effectLst>
                <a:latin typeface="Comic Sans MS" pitchFamily="66" charset="0"/>
              </a:rPr>
              <a:t>YAKALANMASI</a:t>
            </a:r>
            <a:r>
              <a:rPr lang="tr-TR">
                <a:latin typeface="Comic Sans MS" pitchFamily="66" charset="0"/>
              </a:rPr>
              <a:t>”DIR. </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2" fill="hold" grpId="0" nodeType="clickEffect">
                                  <p:stCondLst>
                                    <p:cond delay="0"/>
                                  </p:stCondLst>
                                  <p:childTnLst>
                                    <p:set>
                                      <p:cBhvr>
                                        <p:cTn id="6" dur="1" fill="hold">
                                          <p:stCondLst>
                                            <p:cond delay="0"/>
                                          </p:stCondLst>
                                        </p:cTn>
                                        <p:tgtEl>
                                          <p:spTgt spid="35842"/>
                                        </p:tgtEl>
                                        <p:attrNameLst>
                                          <p:attrName>style.visibility</p:attrName>
                                        </p:attrNameLst>
                                      </p:cBhvr>
                                      <p:to>
                                        <p:strVal val="visible"/>
                                      </p:to>
                                    </p:set>
                                    <p:anim calcmode="lin" valueType="num">
                                      <p:cBhvr additive="base">
                                        <p:cTn id="7" dur="5000" fill="hold"/>
                                        <p:tgtEl>
                                          <p:spTgt spid="35842"/>
                                        </p:tgtEl>
                                        <p:attrNameLst>
                                          <p:attrName>ppt_x</p:attrName>
                                        </p:attrNameLst>
                                      </p:cBhvr>
                                      <p:tavLst>
                                        <p:tav tm="0">
                                          <p:val>
                                            <p:strVal val="1+#ppt_w/2"/>
                                          </p:val>
                                        </p:tav>
                                        <p:tav tm="100000">
                                          <p:val>
                                            <p:strVal val="#ppt_x"/>
                                          </p:val>
                                        </p:tav>
                                      </p:tavLst>
                                    </p:anim>
                                    <p:anim calcmode="lin" valueType="num">
                                      <p:cBhvr additive="base">
                                        <p:cTn id="8" dur="5000" fill="hold"/>
                                        <p:tgtEl>
                                          <p:spTgt spid="3584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a:xfrm>
            <a:off x="228600" y="1438275"/>
            <a:ext cx="8686800" cy="3751263"/>
          </a:xfrm>
        </p:spPr>
        <p:txBody>
          <a:bodyPr/>
          <a:lstStyle/>
          <a:p>
            <a:r>
              <a:rPr lang="tr-TR" sz="4800" b="1">
                <a:effectLst>
                  <a:outerShdw blurRad="38100" dist="38100" dir="2700000" algn="tl">
                    <a:srgbClr val="C0C0C0"/>
                  </a:outerShdw>
                </a:effectLst>
                <a:latin typeface="Comic Sans MS" pitchFamily="66" charset="0"/>
              </a:rPr>
              <a:t>Öğrenmenin gerçekleştiği tek yer OKUL,</a:t>
            </a:r>
            <a:br>
              <a:rPr lang="tr-TR" sz="4800" b="1">
                <a:effectLst>
                  <a:outerShdw blurRad="38100" dist="38100" dir="2700000" algn="tl">
                    <a:srgbClr val="C0C0C0"/>
                  </a:outerShdw>
                </a:effectLst>
                <a:latin typeface="Comic Sans MS" pitchFamily="66" charset="0"/>
              </a:rPr>
            </a:br>
            <a:r>
              <a:rPr lang="tr-TR" sz="4800" b="1">
                <a:effectLst>
                  <a:outerShdw blurRad="38100" dist="38100" dir="2700000" algn="tl">
                    <a:srgbClr val="C0C0C0"/>
                  </a:outerShdw>
                </a:effectLst>
                <a:latin typeface="Comic Sans MS" pitchFamily="66" charset="0"/>
              </a:rPr>
              <a:t> öğrenmemize yardım eden tek kişi de öğretmenlerimiz değildir.</a:t>
            </a:r>
            <a:endParaRPr lang="tr-TR">
              <a:latin typeface="Comic Sans MS" pitchFamily="66" charset="0"/>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2" fill="hold" grpId="0" nodeType="clickEffect">
                                  <p:stCondLst>
                                    <p:cond delay="0"/>
                                  </p:stCondLst>
                                  <p:childTnLst>
                                    <p:set>
                                      <p:cBhvr>
                                        <p:cTn id="6" dur="1" fill="hold">
                                          <p:stCondLst>
                                            <p:cond delay="0"/>
                                          </p:stCondLst>
                                        </p:cTn>
                                        <p:tgtEl>
                                          <p:spTgt spid="161794"/>
                                        </p:tgtEl>
                                        <p:attrNameLst>
                                          <p:attrName>style.visibility</p:attrName>
                                        </p:attrNameLst>
                                      </p:cBhvr>
                                      <p:to>
                                        <p:strVal val="visible"/>
                                      </p:to>
                                    </p:set>
                                    <p:anim calcmode="lin" valueType="num">
                                      <p:cBhvr additive="base">
                                        <p:cTn id="7" dur="5000" fill="hold"/>
                                        <p:tgtEl>
                                          <p:spTgt spid="161794"/>
                                        </p:tgtEl>
                                        <p:attrNameLst>
                                          <p:attrName>ppt_x</p:attrName>
                                        </p:attrNameLst>
                                      </p:cBhvr>
                                      <p:tavLst>
                                        <p:tav tm="0">
                                          <p:val>
                                            <p:strVal val="1+#ppt_w/2"/>
                                          </p:val>
                                        </p:tav>
                                        <p:tav tm="100000">
                                          <p:val>
                                            <p:strVal val="#ppt_x"/>
                                          </p:val>
                                        </p:tav>
                                      </p:tavLst>
                                    </p:anim>
                                    <p:anim calcmode="lin" valueType="num">
                                      <p:cBhvr additive="base">
                                        <p:cTn id="8" dur="5000" fill="hold"/>
                                        <p:tgtEl>
                                          <p:spTgt spid="16179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794"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tr-TR">
                <a:latin typeface="Comic Sans MS" pitchFamily="66" charset="0"/>
              </a:rPr>
              <a:t>“Başarıya giden yol çok çalışmaktan geçmez”</a:t>
            </a:r>
          </a:p>
        </p:txBody>
      </p:sp>
      <p:sp>
        <p:nvSpPr>
          <p:cNvPr id="36867" name="Rectangle 3"/>
          <p:cNvSpPr>
            <a:spLocks noGrp="1" noChangeArrowheads="1"/>
          </p:cNvSpPr>
          <p:nvPr>
            <p:ph type="body" idx="1"/>
          </p:nvPr>
        </p:nvSpPr>
        <p:spPr>
          <a:xfrm>
            <a:off x="685800" y="2133600"/>
            <a:ext cx="7772400" cy="4343400"/>
          </a:xfrm>
        </p:spPr>
        <p:txBody>
          <a:bodyPr/>
          <a:lstStyle/>
          <a:p>
            <a:r>
              <a:rPr lang="tr-TR" dirty="0">
                <a:latin typeface="Comic Sans MS" pitchFamily="66" charset="0"/>
              </a:rPr>
              <a:t>Geçmişte başarı için bir tek reçete sunulurdu: “ ÇALIŞMAK, ÇALIŞMAK, YİNE ÇALIŞMAK”.                                  </a:t>
            </a:r>
          </a:p>
          <a:p>
            <a:endParaRPr lang="tr-TR" dirty="0">
              <a:latin typeface="Comic Sans MS" pitchFamily="66" charset="0"/>
            </a:endParaRPr>
          </a:p>
          <a:p>
            <a:r>
              <a:rPr lang="tr-TR" dirty="0">
                <a:latin typeface="Comic Sans MS" pitchFamily="66" charset="0"/>
              </a:rPr>
              <a:t>Oysa, </a:t>
            </a:r>
            <a:r>
              <a:rPr lang="tr-TR" dirty="0" smtClean="0">
                <a:latin typeface="Comic Sans MS" pitchFamily="66" charset="0"/>
              </a:rPr>
              <a:t>başarı </a:t>
            </a:r>
            <a:r>
              <a:rPr lang="tr-TR" dirty="0">
                <a:latin typeface="Comic Sans MS" pitchFamily="66" charset="0"/>
              </a:rPr>
              <a:t>kavramı içinde “çok çalışmak “ yerini “ </a:t>
            </a:r>
            <a:r>
              <a:rPr lang="tr-TR" b="1" dirty="0">
                <a:effectLst>
                  <a:outerShdw blurRad="38100" dist="38100" dir="2700000" algn="tl">
                    <a:srgbClr val="C0C0C0"/>
                  </a:outerShdw>
                </a:effectLst>
                <a:latin typeface="Comic Sans MS" pitchFamily="66" charset="0"/>
              </a:rPr>
              <a:t>etkili çalışma” </a:t>
            </a:r>
            <a:r>
              <a:rPr lang="tr-TR" dirty="0">
                <a:latin typeface="Comic Sans MS" pitchFamily="66" charset="0"/>
              </a:rPr>
              <a:t>ya terk etmiştir.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8" fill="hold" grpId="0" nodeType="clickEffect">
                                  <p:stCondLst>
                                    <p:cond delay="0"/>
                                  </p:stCondLst>
                                  <p:childTnLst>
                                    <p:set>
                                      <p:cBhvr>
                                        <p:cTn id="6" dur="1" fill="hold">
                                          <p:stCondLst>
                                            <p:cond delay="0"/>
                                          </p:stCondLst>
                                        </p:cTn>
                                        <p:tgtEl>
                                          <p:spTgt spid="36866"/>
                                        </p:tgtEl>
                                        <p:attrNameLst>
                                          <p:attrName>style.visibility</p:attrName>
                                        </p:attrNameLst>
                                      </p:cBhvr>
                                      <p:to>
                                        <p:strVal val="visible"/>
                                      </p:to>
                                    </p:set>
                                    <p:anim calcmode="lin" valueType="num">
                                      <p:cBhvr additive="base">
                                        <p:cTn id="7" dur="5000" fill="hold"/>
                                        <p:tgtEl>
                                          <p:spTgt spid="36866"/>
                                        </p:tgtEl>
                                        <p:attrNameLst>
                                          <p:attrName>ppt_x</p:attrName>
                                        </p:attrNameLst>
                                      </p:cBhvr>
                                      <p:tavLst>
                                        <p:tav tm="0">
                                          <p:val>
                                            <p:strVal val="0-#ppt_w/2"/>
                                          </p:val>
                                        </p:tav>
                                        <p:tav tm="100000">
                                          <p:val>
                                            <p:strVal val="#ppt_x"/>
                                          </p:val>
                                        </p:tav>
                                      </p:tavLst>
                                    </p:anim>
                                    <p:anim calcmode="lin" valueType="num">
                                      <p:cBhvr additive="base">
                                        <p:cTn id="8" dur="5000" fill="hold"/>
                                        <p:tgtEl>
                                          <p:spTgt spid="3686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1" fill="hold" grpId="0" nodeType="clickEffect">
                                  <p:stCondLst>
                                    <p:cond delay="0"/>
                                  </p:stCondLst>
                                  <p:childTnLst>
                                    <p:set>
                                      <p:cBhvr>
                                        <p:cTn id="12" dur="1" fill="hold">
                                          <p:stCondLst>
                                            <p:cond delay="0"/>
                                          </p:stCondLst>
                                        </p:cTn>
                                        <p:tgtEl>
                                          <p:spTgt spid="36867">
                                            <p:txEl>
                                              <p:pRg st="0" end="0"/>
                                            </p:txEl>
                                          </p:spTgt>
                                        </p:tgtEl>
                                        <p:attrNameLst>
                                          <p:attrName>style.visibility</p:attrName>
                                        </p:attrNameLst>
                                      </p:cBhvr>
                                      <p:to>
                                        <p:strVal val="visible"/>
                                      </p:to>
                                    </p:set>
                                    <p:anim calcmode="lin" valueType="num">
                                      <p:cBhvr additive="base">
                                        <p:cTn id="13" dur="5000" fill="hold"/>
                                        <p:tgtEl>
                                          <p:spTgt spid="36867">
                                            <p:txEl>
                                              <p:pRg st="0" end="0"/>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36867">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1" fill="hold" grpId="0" nodeType="clickEffect">
                                  <p:stCondLst>
                                    <p:cond delay="0"/>
                                  </p:stCondLst>
                                  <p:childTnLst>
                                    <p:set>
                                      <p:cBhvr>
                                        <p:cTn id="18" dur="1" fill="hold">
                                          <p:stCondLst>
                                            <p:cond delay="0"/>
                                          </p:stCondLst>
                                        </p:cTn>
                                        <p:tgtEl>
                                          <p:spTgt spid="36867">
                                            <p:txEl>
                                              <p:pRg st="2" end="2"/>
                                            </p:txEl>
                                          </p:spTgt>
                                        </p:tgtEl>
                                        <p:attrNameLst>
                                          <p:attrName>style.visibility</p:attrName>
                                        </p:attrNameLst>
                                      </p:cBhvr>
                                      <p:to>
                                        <p:strVal val="visible"/>
                                      </p:to>
                                    </p:set>
                                    <p:anim calcmode="lin" valueType="num">
                                      <p:cBhvr additive="base">
                                        <p:cTn id="19" dur="5000" fill="hold"/>
                                        <p:tgtEl>
                                          <p:spTgt spid="36867">
                                            <p:txEl>
                                              <p:pRg st="2" end="2"/>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36867">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autoUpdateAnimBg="0"/>
      <p:bldP spid="36867"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85800" y="1035050"/>
            <a:ext cx="7772400" cy="609600"/>
          </a:xfrm>
        </p:spPr>
        <p:txBody>
          <a:bodyPr/>
          <a:lstStyle/>
          <a:p>
            <a:r>
              <a:rPr lang="tr-TR">
                <a:latin typeface="Comic Sans MS" pitchFamily="66" charset="0"/>
              </a:rPr>
              <a:t>ETKİLİ ÇALIŞMAK</a:t>
            </a:r>
          </a:p>
        </p:txBody>
      </p:sp>
      <p:sp>
        <p:nvSpPr>
          <p:cNvPr id="37891" name="Rectangle 3"/>
          <p:cNvSpPr>
            <a:spLocks noGrp="1" noChangeArrowheads="1"/>
          </p:cNvSpPr>
          <p:nvPr>
            <p:ph type="body" idx="1"/>
          </p:nvPr>
        </p:nvSpPr>
        <p:spPr/>
        <p:txBody>
          <a:bodyPr/>
          <a:lstStyle/>
          <a:p>
            <a:pPr>
              <a:lnSpc>
                <a:spcPct val="90000"/>
              </a:lnSpc>
            </a:pPr>
            <a:r>
              <a:rPr lang="tr-TR">
                <a:latin typeface="Comic Sans MS" pitchFamily="66" charset="0"/>
              </a:rPr>
              <a:t>“</a:t>
            </a:r>
            <a:r>
              <a:rPr lang="tr-TR" b="1">
                <a:latin typeface="Comic Sans MS" pitchFamily="66" charset="0"/>
              </a:rPr>
              <a:t>ETKİLİ ÇALIŞMAK</a:t>
            </a:r>
            <a:r>
              <a:rPr lang="tr-TR">
                <a:latin typeface="Comic Sans MS" pitchFamily="66" charset="0"/>
              </a:rPr>
              <a:t>” zamanı, belirlenmiş amaçlar ve saptanmış öncelikler doğrultusunda kullanmaktır.</a:t>
            </a:r>
          </a:p>
          <a:p>
            <a:pPr>
              <a:lnSpc>
                <a:spcPct val="90000"/>
              </a:lnSpc>
            </a:pPr>
            <a:endParaRPr lang="tr-TR">
              <a:latin typeface="Comic Sans MS" pitchFamily="66" charset="0"/>
            </a:endParaRPr>
          </a:p>
          <a:p>
            <a:pPr>
              <a:lnSpc>
                <a:spcPct val="90000"/>
              </a:lnSpc>
            </a:pPr>
            <a:r>
              <a:rPr lang="tr-TR">
                <a:latin typeface="Comic Sans MS" pitchFamily="66" charset="0"/>
              </a:rPr>
              <a:t>“</a:t>
            </a:r>
            <a:r>
              <a:rPr lang="tr-TR" b="1">
                <a:effectLst>
                  <a:outerShdw blurRad="38100" dist="38100" dir="2700000" algn="tl">
                    <a:srgbClr val="C0C0C0"/>
                  </a:outerShdw>
                </a:effectLst>
                <a:latin typeface="Comic Sans MS" pitchFamily="66" charset="0"/>
              </a:rPr>
              <a:t>Etkili çalışma” </a:t>
            </a:r>
            <a:r>
              <a:rPr lang="tr-TR">
                <a:latin typeface="Comic Sans MS" pitchFamily="66" charset="0"/>
              </a:rPr>
              <a:t>program içinde eğlenmeye,dinlenmeye, aileye, sevdiklerine zaman ayırmaya, hobilere daima yer vardır.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8" fill="hold" grpId="0" nodeType="clickEffect">
                                  <p:stCondLst>
                                    <p:cond delay="0"/>
                                  </p:stCondLst>
                                  <p:childTnLst>
                                    <p:set>
                                      <p:cBhvr>
                                        <p:cTn id="6" dur="1" fill="hold">
                                          <p:stCondLst>
                                            <p:cond delay="0"/>
                                          </p:stCondLst>
                                        </p:cTn>
                                        <p:tgtEl>
                                          <p:spTgt spid="37890"/>
                                        </p:tgtEl>
                                        <p:attrNameLst>
                                          <p:attrName>style.visibility</p:attrName>
                                        </p:attrNameLst>
                                      </p:cBhvr>
                                      <p:to>
                                        <p:strVal val="visible"/>
                                      </p:to>
                                    </p:set>
                                    <p:anim calcmode="lin" valueType="num">
                                      <p:cBhvr additive="base">
                                        <p:cTn id="7" dur="5000" fill="hold"/>
                                        <p:tgtEl>
                                          <p:spTgt spid="37890"/>
                                        </p:tgtEl>
                                        <p:attrNameLst>
                                          <p:attrName>ppt_x</p:attrName>
                                        </p:attrNameLst>
                                      </p:cBhvr>
                                      <p:tavLst>
                                        <p:tav tm="0">
                                          <p:val>
                                            <p:strVal val="0-#ppt_w/2"/>
                                          </p:val>
                                        </p:tav>
                                        <p:tav tm="100000">
                                          <p:val>
                                            <p:strVal val="#ppt_x"/>
                                          </p:val>
                                        </p:tav>
                                      </p:tavLst>
                                    </p:anim>
                                    <p:anim calcmode="lin" valueType="num">
                                      <p:cBhvr additive="base">
                                        <p:cTn id="8" dur="5000" fill="hold"/>
                                        <p:tgtEl>
                                          <p:spTgt spid="3789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2" fill="hold" grpId="0" nodeType="clickEffect">
                                  <p:stCondLst>
                                    <p:cond delay="0"/>
                                  </p:stCondLst>
                                  <p:childTnLst>
                                    <p:set>
                                      <p:cBhvr>
                                        <p:cTn id="12" dur="1" fill="hold">
                                          <p:stCondLst>
                                            <p:cond delay="0"/>
                                          </p:stCondLst>
                                        </p:cTn>
                                        <p:tgtEl>
                                          <p:spTgt spid="37891">
                                            <p:txEl>
                                              <p:pRg st="0" end="0"/>
                                            </p:txEl>
                                          </p:spTgt>
                                        </p:tgtEl>
                                        <p:attrNameLst>
                                          <p:attrName>style.visibility</p:attrName>
                                        </p:attrNameLst>
                                      </p:cBhvr>
                                      <p:to>
                                        <p:strVal val="visible"/>
                                      </p:to>
                                    </p:set>
                                    <p:anim calcmode="lin" valueType="num">
                                      <p:cBhvr additive="base">
                                        <p:cTn id="13" dur="5000" fill="hold"/>
                                        <p:tgtEl>
                                          <p:spTgt spid="37891">
                                            <p:txEl>
                                              <p:pRg st="0" end="0"/>
                                            </p:txEl>
                                          </p:spTgt>
                                        </p:tgtEl>
                                        <p:attrNameLst>
                                          <p:attrName>ppt_x</p:attrName>
                                        </p:attrNameLst>
                                      </p:cBhvr>
                                      <p:tavLst>
                                        <p:tav tm="0">
                                          <p:val>
                                            <p:strVal val="1+#ppt_w/2"/>
                                          </p:val>
                                        </p:tav>
                                        <p:tav tm="100000">
                                          <p:val>
                                            <p:strVal val="#ppt_x"/>
                                          </p:val>
                                        </p:tav>
                                      </p:tavLst>
                                    </p:anim>
                                    <p:anim calcmode="lin" valueType="num">
                                      <p:cBhvr additive="base">
                                        <p:cTn id="14" dur="5000" fill="hold"/>
                                        <p:tgtEl>
                                          <p:spTgt spid="378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2" fill="hold" grpId="0" nodeType="clickEffect">
                                  <p:stCondLst>
                                    <p:cond delay="0"/>
                                  </p:stCondLst>
                                  <p:childTnLst>
                                    <p:set>
                                      <p:cBhvr>
                                        <p:cTn id="18" dur="1" fill="hold">
                                          <p:stCondLst>
                                            <p:cond delay="0"/>
                                          </p:stCondLst>
                                        </p:cTn>
                                        <p:tgtEl>
                                          <p:spTgt spid="37891">
                                            <p:txEl>
                                              <p:pRg st="2" end="2"/>
                                            </p:txEl>
                                          </p:spTgt>
                                        </p:tgtEl>
                                        <p:attrNameLst>
                                          <p:attrName>style.visibility</p:attrName>
                                        </p:attrNameLst>
                                      </p:cBhvr>
                                      <p:to>
                                        <p:strVal val="visible"/>
                                      </p:to>
                                    </p:set>
                                    <p:anim calcmode="lin" valueType="num">
                                      <p:cBhvr additive="base">
                                        <p:cTn id="19" dur="5000" fill="hold"/>
                                        <p:tgtEl>
                                          <p:spTgt spid="37891">
                                            <p:txEl>
                                              <p:pRg st="2" end="2"/>
                                            </p:txEl>
                                          </p:spTgt>
                                        </p:tgtEl>
                                        <p:attrNameLst>
                                          <p:attrName>ppt_x</p:attrName>
                                        </p:attrNameLst>
                                      </p:cBhvr>
                                      <p:tavLst>
                                        <p:tav tm="0">
                                          <p:val>
                                            <p:strVal val="1+#ppt_w/2"/>
                                          </p:val>
                                        </p:tav>
                                        <p:tav tm="100000">
                                          <p:val>
                                            <p:strVal val="#ppt_x"/>
                                          </p:val>
                                        </p:tav>
                                      </p:tavLst>
                                    </p:anim>
                                    <p:anim calcmode="lin" valueType="num">
                                      <p:cBhvr additive="base">
                                        <p:cTn id="20" dur="5000" fill="hold"/>
                                        <p:tgtEl>
                                          <p:spTgt spid="3789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autoUpdateAnimBg="0"/>
      <p:bldP spid="37891"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tr-TR">
                <a:latin typeface="Comic Sans MS" pitchFamily="66" charset="0"/>
              </a:rPr>
              <a:t>Çocuklarımızla birlikte çalışma planı hazırlamak</a:t>
            </a:r>
          </a:p>
        </p:txBody>
      </p:sp>
      <p:sp>
        <p:nvSpPr>
          <p:cNvPr id="99331" name="Rectangle 3"/>
          <p:cNvSpPr>
            <a:spLocks noGrp="1" noChangeArrowheads="1"/>
          </p:cNvSpPr>
          <p:nvPr>
            <p:ph type="body" idx="1"/>
          </p:nvPr>
        </p:nvSpPr>
        <p:spPr>
          <a:xfrm>
            <a:off x="228600" y="2133600"/>
            <a:ext cx="8229600" cy="4267200"/>
          </a:xfrm>
        </p:spPr>
        <p:txBody>
          <a:bodyPr/>
          <a:lstStyle/>
          <a:p>
            <a:r>
              <a:rPr lang="tr-TR">
                <a:latin typeface="Comic Sans MS" pitchFamily="66" charset="0"/>
              </a:rPr>
              <a:t>Çalışma planını belirlerken anne babanın yardımcı olması kadar çocuğun da karara katılması yararlı olur.</a:t>
            </a:r>
          </a:p>
          <a:p>
            <a:r>
              <a:rPr lang="tr-TR">
                <a:latin typeface="Comic Sans MS" pitchFamily="66" charset="0"/>
              </a:rPr>
              <a:t>Bazen çalışmaya başlamak , televizyona dalmak, arkadaşlarla oynamak ve eğlenceyi sonlandıramamak gibi nedenlerle zor olabilir.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99330"/>
                                        </p:tgtEl>
                                        <p:attrNameLst>
                                          <p:attrName>style.visibility</p:attrName>
                                        </p:attrNameLst>
                                      </p:cBhvr>
                                      <p:to>
                                        <p:strVal val="visible"/>
                                      </p:to>
                                    </p:set>
                                    <p:anim calcmode="lin" valueType="num">
                                      <p:cBhvr>
                                        <p:cTn id="7" dur="1000" fill="hold"/>
                                        <p:tgtEl>
                                          <p:spTgt spid="99330"/>
                                        </p:tgtEl>
                                        <p:attrNameLst>
                                          <p:attrName>ppt_w</p:attrName>
                                        </p:attrNameLst>
                                      </p:cBhvr>
                                      <p:tavLst>
                                        <p:tav tm="0">
                                          <p:val>
                                            <p:fltVal val="0"/>
                                          </p:val>
                                        </p:tav>
                                        <p:tav tm="100000">
                                          <p:val>
                                            <p:strVal val="#ppt_w"/>
                                          </p:val>
                                        </p:tav>
                                      </p:tavLst>
                                    </p:anim>
                                    <p:anim calcmode="lin" valueType="num">
                                      <p:cBhvr>
                                        <p:cTn id="8" dur="1000" fill="hold"/>
                                        <p:tgtEl>
                                          <p:spTgt spid="99330"/>
                                        </p:tgtEl>
                                        <p:attrNameLst>
                                          <p:attrName>ppt_h</p:attrName>
                                        </p:attrNameLst>
                                      </p:cBhvr>
                                      <p:tavLst>
                                        <p:tav tm="0">
                                          <p:val>
                                            <p:fltVal val="0"/>
                                          </p:val>
                                        </p:tav>
                                        <p:tav tm="100000">
                                          <p:val>
                                            <p:strVal val="#ppt_h"/>
                                          </p:val>
                                        </p:tav>
                                      </p:tavLst>
                                    </p:anim>
                                    <p:anim calcmode="lin" valueType="num">
                                      <p:cBhvr>
                                        <p:cTn id="9" dur="1000" fill="hold"/>
                                        <p:tgtEl>
                                          <p:spTgt spid="9933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9933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7" presetClass="entr" presetSubtype="4" fill="hold" grpId="0" nodeType="clickEffect">
                                  <p:stCondLst>
                                    <p:cond delay="0"/>
                                  </p:stCondLst>
                                  <p:childTnLst>
                                    <p:set>
                                      <p:cBhvr>
                                        <p:cTn id="14" dur="1" fill="hold">
                                          <p:stCondLst>
                                            <p:cond delay="0"/>
                                          </p:stCondLst>
                                        </p:cTn>
                                        <p:tgtEl>
                                          <p:spTgt spid="99331">
                                            <p:txEl>
                                              <p:pRg st="0" end="0"/>
                                            </p:txEl>
                                          </p:spTgt>
                                        </p:tgtEl>
                                        <p:attrNameLst>
                                          <p:attrName>style.visibility</p:attrName>
                                        </p:attrNameLst>
                                      </p:cBhvr>
                                      <p:to>
                                        <p:strVal val="visible"/>
                                      </p:to>
                                    </p:set>
                                    <p:anim calcmode="lin" valueType="num">
                                      <p:cBhvr additive="base">
                                        <p:cTn id="15" dur="5000" fill="hold"/>
                                        <p:tgtEl>
                                          <p:spTgt spid="99331">
                                            <p:txEl>
                                              <p:pRg st="0" end="0"/>
                                            </p:txEl>
                                          </p:spTgt>
                                        </p:tgtEl>
                                        <p:attrNameLst>
                                          <p:attrName>ppt_x</p:attrName>
                                        </p:attrNameLst>
                                      </p:cBhvr>
                                      <p:tavLst>
                                        <p:tav tm="0">
                                          <p:val>
                                            <p:strVal val="#ppt_x"/>
                                          </p:val>
                                        </p:tav>
                                        <p:tav tm="100000">
                                          <p:val>
                                            <p:strVal val="#ppt_x"/>
                                          </p:val>
                                        </p:tav>
                                      </p:tavLst>
                                    </p:anim>
                                    <p:anim calcmode="lin" valueType="num">
                                      <p:cBhvr additive="base">
                                        <p:cTn id="16" dur="5000" fill="hold"/>
                                        <p:tgtEl>
                                          <p:spTgt spid="9933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7" presetClass="entr" presetSubtype="4" fill="hold" grpId="0" nodeType="clickEffect">
                                  <p:stCondLst>
                                    <p:cond delay="0"/>
                                  </p:stCondLst>
                                  <p:childTnLst>
                                    <p:set>
                                      <p:cBhvr>
                                        <p:cTn id="20" dur="1" fill="hold">
                                          <p:stCondLst>
                                            <p:cond delay="0"/>
                                          </p:stCondLst>
                                        </p:cTn>
                                        <p:tgtEl>
                                          <p:spTgt spid="99331">
                                            <p:txEl>
                                              <p:pRg st="1" end="1"/>
                                            </p:txEl>
                                          </p:spTgt>
                                        </p:tgtEl>
                                        <p:attrNameLst>
                                          <p:attrName>style.visibility</p:attrName>
                                        </p:attrNameLst>
                                      </p:cBhvr>
                                      <p:to>
                                        <p:strVal val="visible"/>
                                      </p:to>
                                    </p:set>
                                    <p:anim calcmode="lin" valueType="num">
                                      <p:cBhvr additive="base">
                                        <p:cTn id="21" dur="5000" fill="hold"/>
                                        <p:tgtEl>
                                          <p:spTgt spid="99331">
                                            <p:txEl>
                                              <p:pRg st="1" end="1"/>
                                            </p:txEl>
                                          </p:spTgt>
                                        </p:tgtEl>
                                        <p:attrNameLst>
                                          <p:attrName>ppt_x</p:attrName>
                                        </p:attrNameLst>
                                      </p:cBhvr>
                                      <p:tavLst>
                                        <p:tav tm="0">
                                          <p:val>
                                            <p:strVal val="#ppt_x"/>
                                          </p:val>
                                        </p:tav>
                                        <p:tav tm="100000">
                                          <p:val>
                                            <p:strVal val="#ppt_x"/>
                                          </p:val>
                                        </p:tav>
                                      </p:tavLst>
                                    </p:anim>
                                    <p:anim calcmode="lin" valueType="num">
                                      <p:cBhvr additive="base">
                                        <p:cTn id="22" dur="5000" fill="hold"/>
                                        <p:tgtEl>
                                          <p:spTgt spid="9933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0" grpId="0" autoUpdateAnimBg="0"/>
      <p:bldP spid="99331"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685800" y="2179638"/>
            <a:ext cx="7772400" cy="1431925"/>
          </a:xfrm>
        </p:spPr>
        <p:txBody>
          <a:bodyPr/>
          <a:lstStyle/>
          <a:p>
            <a:r>
              <a:rPr lang="tr-TR">
                <a:latin typeface="Comic Sans MS" pitchFamily="66" charset="0"/>
              </a:rPr>
              <a:t>ÖDEVLERDE AİLENİN DESTEĞİ</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100354"/>
                                        </p:tgtEl>
                                        <p:attrNameLst>
                                          <p:attrName>style.visibility</p:attrName>
                                        </p:attrNameLst>
                                      </p:cBhvr>
                                      <p:to>
                                        <p:strVal val="visible"/>
                                      </p:to>
                                    </p:set>
                                    <p:anim calcmode="lin" valueType="num">
                                      <p:cBhvr additive="base">
                                        <p:cTn id="7" dur="5000" fill="hold"/>
                                        <p:tgtEl>
                                          <p:spTgt spid="100354"/>
                                        </p:tgtEl>
                                        <p:attrNameLst>
                                          <p:attrName>ppt_x</p:attrName>
                                        </p:attrNameLst>
                                      </p:cBhvr>
                                      <p:tavLst>
                                        <p:tav tm="0">
                                          <p:val>
                                            <p:strVal val="#ppt_x"/>
                                          </p:val>
                                        </p:tav>
                                        <p:tav tm="100000">
                                          <p:val>
                                            <p:strVal val="#ppt_x"/>
                                          </p:val>
                                        </p:tav>
                                      </p:tavLst>
                                    </p:anim>
                                    <p:anim calcmode="lin" valueType="num">
                                      <p:cBhvr additive="base">
                                        <p:cTn id="8" dur="5000" fill="hold"/>
                                        <p:tgtEl>
                                          <p:spTgt spid="10035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4"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685800" y="800100"/>
            <a:ext cx="8153400" cy="762000"/>
          </a:xfrm>
        </p:spPr>
        <p:txBody>
          <a:bodyPr/>
          <a:lstStyle/>
          <a:p>
            <a:r>
              <a:rPr lang="tr-TR">
                <a:latin typeface="Comic Sans MS" pitchFamily="66" charset="0"/>
              </a:rPr>
              <a:t>ÖDEVLERE KARIŞMALI MI ?</a:t>
            </a:r>
          </a:p>
        </p:txBody>
      </p:sp>
      <p:sp>
        <p:nvSpPr>
          <p:cNvPr id="101379" name="Rectangle 3"/>
          <p:cNvSpPr>
            <a:spLocks noGrp="1" noChangeArrowheads="1"/>
          </p:cNvSpPr>
          <p:nvPr>
            <p:ph type="body" idx="1"/>
          </p:nvPr>
        </p:nvSpPr>
        <p:spPr/>
        <p:txBody>
          <a:bodyPr/>
          <a:lstStyle/>
          <a:p>
            <a:r>
              <a:rPr lang="tr-TR">
                <a:latin typeface="Comic Sans MS" pitchFamily="66" charset="0"/>
              </a:rPr>
              <a:t>Anne babanın çocuğun ödeviyle ilgili en önemli sorumluluğu çocuğun kendi başına ödevini yapma çabasına yardımcı olmak ve ödev bittiğinde tam anlamıyla çocuğun ürünü olmasını sağlamaktır. </a:t>
            </a:r>
          </a:p>
          <a:p>
            <a:r>
              <a:rPr lang="tr-TR">
                <a:latin typeface="Comic Sans MS" pitchFamily="66" charset="0"/>
              </a:rPr>
              <a:t>Bazı durumlarda çocuk istemese de anne baba ödeve karışmak ister. </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1378"/>
                                        </p:tgtEl>
                                        <p:attrNameLst>
                                          <p:attrName>style.visibility</p:attrName>
                                        </p:attrNameLst>
                                      </p:cBhvr>
                                      <p:to>
                                        <p:strVal val="visible"/>
                                      </p:to>
                                    </p:set>
                                    <p:anim calcmode="lin" valueType="num">
                                      <p:cBhvr additive="base">
                                        <p:cTn id="7" dur="500" fill="hold"/>
                                        <p:tgtEl>
                                          <p:spTgt spid="101378"/>
                                        </p:tgtEl>
                                        <p:attrNameLst>
                                          <p:attrName>ppt_x</p:attrName>
                                        </p:attrNameLst>
                                      </p:cBhvr>
                                      <p:tavLst>
                                        <p:tav tm="0">
                                          <p:val>
                                            <p:strVal val="0-#ppt_w/2"/>
                                          </p:val>
                                        </p:tav>
                                        <p:tav tm="100000">
                                          <p:val>
                                            <p:strVal val="#ppt_x"/>
                                          </p:val>
                                        </p:tav>
                                      </p:tavLst>
                                    </p:anim>
                                    <p:anim calcmode="lin" valueType="num">
                                      <p:cBhvr additive="base">
                                        <p:cTn id="8" dur="500" fill="hold"/>
                                        <p:tgtEl>
                                          <p:spTgt spid="10137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2" fill="hold" grpId="0" nodeType="clickEffect">
                                  <p:stCondLst>
                                    <p:cond delay="0"/>
                                  </p:stCondLst>
                                  <p:childTnLst>
                                    <p:set>
                                      <p:cBhvr>
                                        <p:cTn id="12" dur="1" fill="hold">
                                          <p:stCondLst>
                                            <p:cond delay="0"/>
                                          </p:stCondLst>
                                        </p:cTn>
                                        <p:tgtEl>
                                          <p:spTgt spid="101379">
                                            <p:txEl>
                                              <p:pRg st="0" end="0"/>
                                            </p:txEl>
                                          </p:spTgt>
                                        </p:tgtEl>
                                        <p:attrNameLst>
                                          <p:attrName>style.visibility</p:attrName>
                                        </p:attrNameLst>
                                      </p:cBhvr>
                                      <p:to>
                                        <p:strVal val="visible"/>
                                      </p:to>
                                    </p:set>
                                    <p:anim calcmode="lin" valueType="num">
                                      <p:cBhvr additive="base">
                                        <p:cTn id="13" dur="5000" fill="hold"/>
                                        <p:tgtEl>
                                          <p:spTgt spid="101379">
                                            <p:txEl>
                                              <p:pRg st="0" end="0"/>
                                            </p:txEl>
                                          </p:spTgt>
                                        </p:tgtEl>
                                        <p:attrNameLst>
                                          <p:attrName>ppt_x</p:attrName>
                                        </p:attrNameLst>
                                      </p:cBhvr>
                                      <p:tavLst>
                                        <p:tav tm="0">
                                          <p:val>
                                            <p:strVal val="1+#ppt_w/2"/>
                                          </p:val>
                                        </p:tav>
                                        <p:tav tm="100000">
                                          <p:val>
                                            <p:strVal val="#ppt_x"/>
                                          </p:val>
                                        </p:tav>
                                      </p:tavLst>
                                    </p:anim>
                                    <p:anim calcmode="lin" valueType="num">
                                      <p:cBhvr additive="base">
                                        <p:cTn id="14" dur="5000" fill="hold"/>
                                        <p:tgtEl>
                                          <p:spTgt spid="10137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2" fill="hold" grpId="0" nodeType="clickEffect">
                                  <p:stCondLst>
                                    <p:cond delay="0"/>
                                  </p:stCondLst>
                                  <p:childTnLst>
                                    <p:set>
                                      <p:cBhvr>
                                        <p:cTn id="18" dur="1" fill="hold">
                                          <p:stCondLst>
                                            <p:cond delay="0"/>
                                          </p:stCondLst>
                                        </p:cTn>
                                        <p:tgtEl>
                                          <p:spTgt spid="101379">
                                            <p:txEl>
                                              <p:pRg st="1" end="1"/>
                                            </p:txEl>
                                          </p:spTgt>
                                        </p:tgtEl>
                                        <p:attrNameLst>
                                          <p:attrName>style.visibility</p:attrName>
                                        </p:attrNameLst>
                                      </p:cBhvr>
                                      <p:to>
                                        <p:strVal val="visible"/>
                                      </p:to>
                                    </p:set>
                                    <p:anim calcmode="lin" valueType="num">
                                      <p:cBhvr additive="base">
                                        <p:cTn id="19" dur="5000" fill="hold"/>
                                        <p:tgtEl>
                                          <p:spTgt spid="101379">
                                            <p:txEl>
                                              <p:pRg st="1" end="1"/>
                                            </p:txEl>
                                          </p:spTgt>
                                        </p:tgtEl>
                                        <p:attrNameLst>
                                          <p:attrName>ppt_x</p:attrName>
                                        </p:attrNameLst>
                                      </p:cBhvr>
                                      <p:tavLst>
                                        <p:tav tm="0">
                                          <p:val>
                                            <p:strVal val="1+#ppt_w/2"/>
                                          </p:val>
                                        </p:tav>
                                        <p:tav tm="100000">
                                          <p:val>
                                            <p:strVal val="#ppt_x"/>
                                          </p:val>
                                        </p:tav>
                                      </p:tavLst>
                                    </p:anim>
                                    <p:anim calcmode="lin" valueType="num">
                                      <p:cBhvr additive="base">
                                        <p:cTn id="20" dur="5000" fill="hold"/>
                                        <p:tgtEl>
                                          <p:spTgt spid="101379">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8" grpId="0" autoUpdateAnimBg="0"/>
      <p:bldP spid="101379"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02" name="Rectangle 1026"/>
          <p:cNvSpPr>
            <a:spLocks noGrp="1" noChangeArrowheads="1"/>
          </p:cNvSpPr>
          <p:nvPr>
            <p:ph type="title"/>
          </p:nvPr>
        </p:nvSpPr>
        <p:spPr>
          <a:xfrm>
            <a:off x="457200" y="138113"/>
            <a:ext cx="8382000" cy="2316162"/>
          </a:xfrm>
        </p:spPr>
        <p:txBody>
          <a:bodyPr/>
          <a:lstStyle/>
          <a:p>
            <a:r>
              <a:rPr lang="tr-TR">
                <a:latin typeface="Comic Sans MS" pitchFamily="66" charset="0"/>
              </a:rPr>
              <a:t>“Beni </a:t>
            </a:r>
            <a:r>
              <a:rPr lang="tr-TR" b="1">
                <a:effectLst>
                  <a:outerShdw blurRad="38100" dist="38100" dir="2700000" algn="tl">
                    <a:srgbClr val="C0C0C0"/>
                  </a:outerShdw>
                </a:effectLst>
                <a:latin typeface="Comic Sans MS" pitchFamily="66" charset="0"/>
              </a:rPr>
              <a:t>GEZMEYE </a:t>
            </a:r>
            <a:r>
              <a:rPr lang="tr-TR" b="1">
                <a:solidFill>
                  <a:schemeClr val="accent2"/>
                </a:solidFill>
                <a:effectLst>
                  <a:outerShdw blurRad="38100" dist="38100" dir="2700000" algn="tl">
                    <a:srgbClr val="C0C0C0"/>
                  </a:outerShdw>
                </a:effectLst>
                <a:latin typeface="Comic Sans MS" pitchFamily="66" charset="0"/>
              </a:rPr>
              <a:t>GÖTÜRMEZSENİZ</a:t>
            </a:r>
            <a:r>
              <a:rPr lang="tr-TR">
                <a:solidFill>
                  <a:schemeClr val="accent2"/>
                </a:solidFill>
                <a:latin typeface="Comic Sans MS" pitchFamily="66" charset="0"/>
              </a:rPr>
              <a:t> </a:t>
            </a:r>
            <a:r>
              <a:rPr lang="tr-TR" sz="4800">
                <a:latin typeface="Comic Sans MS" pitchFamily="66" charset="0"/>
              </a:rPr>
              <a:t>dersimi</a:t>
            </a:r>
            <a:r>
              <a:rPr lang="tr-TR">
                <a:latin typeface="Comic Sans MS" pitchFamily="66" charset="0"/>
              </a:rPr>
              <a:t> </a:t>
            </a:r>
            <a:r>
              <a:rPr lang="tr-TR" sz="5400">
                <a:latin typeface="Comic Sans MS" pitchFamily="66" charset="0"/>
              </a:rPr>
              <a:t>yapmam !”</a:t>
            </a:r>
            <a:endParaRPr lang="tr-TR">
              <a:latin typeface="Comic Sans MS" pitchFamily="66" charset="0"/>
            </a:endParaRPr>
          </a:p>
        </p:txBody>
      </p:sp>
      <p:sp>
        <p:nvSpPr>
          <p:cNvPr id="102403" name="Rectangle 1027"/>
          <p:cNvSpPr>
            <a:spLocks noGrp="1" noChangeArrowheads="1"/>
          </p:cNvSpPr>
          <p:nvPr>
            <p:ph type="body" idx="1"/>
          </p:nvPr>
        </p:nvSpPr>
        <p:spPr>
          <a:xfrm>
            <a:off x="228600" y="2362200"/>
            <a:ext cx="8610600" cy="4495800"/>
          </a:xfrm>
        </p:spPr>
        <p:txBody>
          <a:bodyPr/>
          <a:lstStyle/>
          <a:p>
            <a:pPr>
              <a:lnSpc>
                <a:spcPct val="90000"/>
              </a:lnSpc>
            </a:pPr>
            <a:r>
              <a:rPr lang="tr-TR">
                <a:latin typeface="Comic Sans MS" pitchFamily="66" charset="0"/>
              </a:rPr>
              <a:t>Ödevlerde çocuk yerine, yetişkin sorumluluk aldığında , çocukların kendi başlarına çalışma alışkanlığı geliştirmeleri ve ödev sorumluluğu kazanmaları da zorlaşır. </a:t>
            </a:r>
          </a:p>
          <a:p>
            <a:pPr>
              <a:lnSpc>
                <a:spcPct val="90000"/>
              </a:lnSpc>
            </a:pPr>
            <a:r>
              <a:rPr lang="tr-TR">
                <a:latin typeface="Comic Sans MS" pitchFamily="66" charset="0"/>
              </a:rPr>
              <a:t>Çocuk sürekli desteğe bağımlı kalmakta , üstelik ders yapmayı, istediği şeyleri elde etmek için anne babaya koz olarak kullanabilmektedir. </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1" fill="hold" grpId="0" nodeType="clickEffect">
                                  <p:stCondLst>
                                    <p:cond delay="0"/>
                                  </p:stCondLst>
                                  <p:childTnLst>
                                    <p:set>
                                      <p:cBhvr>
                                        <p:cTn id="6" dur="1" fill="hold">
                                          <p:stCondLst>
                                            <p:cond delay="0"/>
                                          </p:stCondLst>
                                        </p:cTn>
                                        <p:tgtEl>
                                          <p:spTgt spid="102402"/>
                                        </p:tgtEl>
                                        <p:attrNameLst>
                                          <p:attrName>style.visibility</p:attrName>
                                        </p:attrNameLst>
                                      </p:cBhvr>
                                      <p:to>
                                        <p:strVal val="visible"/>
                                      </p:to>
                                    </p:set>
                                    <p:anim calcmode="lin" valueType="num">
                                      <p:cBhvr additive="base">
                                        <p:cTn id="7" dur="5000" fill="hold"/>
                                        <p:tgtEl>
                                          <p:spTgt spid="102402"/>
                                        </p:tgtEl>
                                        <p:attrNameLst>
                                          <p:attrName>ppt_x</p:attrName>
                                        </p:attrNameLst>
                                      </p:cBhvr>
                                      <p:tavLst>
                                        <p:tav tm="0">
                                          <p:val>
                                            <p:strVal val="#ppt_x"/>
                                          </p:val>
                                        </p:tav>
                                        <p:tav tm="100000">
                                          <p:val>
                                            <p:strVal val="#ppt_x"/>
                                          </p:val>
                                        </p:tav>
                                      </p:tavLst>
                                    </p:anim>
                                    <p:anim calcmode="lin" valueType="num">
                                      <p:cBhvr additive="base">
                                        <p:cTn id="8" dur="5000" fill="hold"/>
                                        <p:tgtEl>
                                          <p:spTgt spid="10240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8" fill="hold" grpId="0" nodeType="clickEffect">
                                  <p:stCondLst>
                                    <p:cond delay="0"/>
                                  </p:stCondLst>
                                  <p:childTnLst>
                                    <p:set>
                                      <p:cBhvr>
                                        <p:cTn id="12" dur="1" fill="hold">
                                          <p:stCondLst>
                                            <p:cond delay="0"/>
                                          </p:stCondLst>
                                        </p:cTn>
                                        <p:tgtEl>
                                          <p:spTgt spid="102403">
                                            <p:txEl>
                                              <p:pRg st="0" end="0"/>
                                            </p:txEl>
                                          </p:spTgt>
                                        </p:tgtEl>
                                        <p:attrNameLst>
                                          <p:attrName>style.visibility</p:attrName>
                                        </p:attrNameLst>
                                      </p:cBhvr>
                                      <p:to>
                                        <p:strVal val="visible"/>
                                      </p:to>
                                    </p:set>
                                    <p:anim calcmode="lin" valueType="num">
                                      <p:cBhvr additive="base">
                                        <p:cTn id="13" dur="5000" fill="hold"/>
                                        <p:tgtEl>
                                          <p:spTgt spid="102403">
                                            <p:txEl>
                                              <p:pRg st="0" end="0"/>
                                            </p:txEl>
                                          </p:spTgt>
                                        </p:tgtEl>
                                        <p:attrNameLst>
                                          <p:attrName>ppt_x</p:attrName>
                                        </p:attrNameLst>
                                      </p:cBhvr>
                                      <p:tavLst>
                                        <p:tav tm="0">
                                          <p:val>
                                            <p:strVal val="0-#ppt_w/2"/>
                                          </p:val>
                                        </p:tav>
                                        <p:tav tm="100000">
                                          <p:val>
                                            <p:strVal val="#ppt_x"/>
                                          </p:val>
                                        </p:tav>
                                      </p:tavLst>
                                    </p:anim>
                                    <p:anim calcmode="lin" valueType="num">
                                      <p:cBhvr additive="base">
                                        <p:cTn id="14" dur="5000" fill="hold"/>
                                        <p:tgtEl>
                                          <p:spTgt spid="1024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8" fill="hold" grpId="0" nodeType="clickEffect">
                                  <p:stCondLst>
                                    <p:cond delay="0"/>
                                  </p:stCondLst>
                                  <p:childTnLst>
                                    <p:set>
                                      <p:cBhvr>
                                        <p:cTn id="18" dur="1" fill="hold">
                                          <p:stCondLst>
                                            <p:cond delay="0"/>
                                          </p:stCondLst>
                                        </p:cTn>
                                        <p:tgtEl>
                                          <p:spTgt spid="102403">
                                            <p:txEl>
                                              <p:pRg st="1" end="1"/>
                                            </p:txEl>
                                          </p:spTgt>
                                        </p:tgtEl>
                                        <p:attrNameLst>
                                          <p:attrName>style.visibility</p:attrName>
                                        </p:attrNameLst>
                                      </p:cBhvr>
                                      <p:to>
                                        <p:strVal val="visible"/>
                                      </p:to>
                                    </p:set>
                                    <p:anim calcmode="lin" valueType="num">
                                      <p:cBhvr additive="base">
                                        <p:cTn id="19" dur="5000" fill="hold"/>
                                        <p:tgtEl>
                                          <p:spTgt spid="102403">
                                            <p:txEl>
                                              <p:pRg st="1" end="1"/>
                                            </p:txEl>
                                          </p:spTgt>
                                        </p:tgtEl>
                                        <p:attrNameLst>
                                          <p:attrName>ppt_x</p:attrName>
                                        </p:attrNameLst>
                                      </p:cBhvr>
                                      <p:tavLst>
                                        <p:tav tm="0">
                                          <p:val>
                                            <p:strVal val="0-#ppt_w/2"/>
                                          </p:val>
                                        </p:tav>
                                        <p:tav tm="100000">
                                          <p:val>
                                            <p:strVal val="#ppt_x"/>
                                          </p:val>
                                        </p:tav>
                                      </p:tavLst>
                                    </p:anim>
                                    <p:anim calcmode="lin" valueType="num">
                                      <p:cBhvr additive="base">
                                        <p:cTn id="20" dur="5000" fill="hold"/>
                                        <p:tgtEl>
                                          <p:spTgt spid="10240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2" grpId="0" autoUpdateAnimBg="0"/>
      <p:bldP spid="102403"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3427" name="Rectangle 1027"/>
          <p:cNvSpPr>
            <a:spLocks noGrp="1" noChangeArrowheads="1"/>
          </p:cNvSpPr>
          <p:nvPr>
            <p:ph type="body" idx="1"/>
          </p:nvPr>
        </p:nvSpPr>
        <p:spPr>
          <a:xfrm>
            <a:off x="609600" y="2667000"/>
            <a:ext cx="7848600" cy="3886200"/>
          </a:xfrm>
        </p:spPr>
        <p:txBody>
          <a:bodyPr/>
          <a:lstStyle/>
          <a:p>
            <a:r>
              <a:rPr lang="tr-TR">
                <a:latin typeface="Comic Sans MS" pitchFamily="66" charset="0"/>
              </a:rPr>
              <a:t>Küçük sınıflarda ev ödevi , çocuğun kendi başına çalışma deneyimi kazanmasına fırsat verir.</a:t>
            </a:r>
          </a:p>
          <a:p>
            <a:endParaRPr lang="tr-TR">
              <a:latin typeface="Comic Sans MS" pitchFamily="66" charset="0"/>
            </a:endParaRPr>
          </a:p>
          <a:p>
            <a:r>
              <a:rPr lang="tr-TR">
                <a:latin typeface="Comic Sans MS" pitchFamily="66" charset="0"/>
              </a:rPr>
              <a:t>Yine ödevler sayesinde okulda başarma duygusunu ilk kez tatma fırsatını bulur.</a:t>
            </a:r>
          </a:p>
        </p:txBody>
      </p:sp>
      <p:sp>
        <p:nvSpPr>
          <p:cNvPr id="103429" name="Oval 1029"/>
          <p:cNvSpPr>
            <a:spLocks noGrp="1" noChangeArrowheads="1"/>
          </p:cNvSpPr>
          <p:nvPr>
            <p:ph type="title"/>
          </p:nvPr>
        </p:nvSpPr>
        <p:spPr>
          <a:xfrm>
            <a:off x="1066800" y="0"/>
            <a:ext cx="7315200" cy="2514600"/>
          </a:xfrm>
          <a:prstGeom prst="ellipse">
            <a:avLst/>
          </a:prstGeom>
          <a:solidFill>
            <a:srgbClr val="FFCCFF"/>
          </a:solidFill>
          <a:ln>
            <a:solidFill>
              <a:schemeClr val="tx1"/>
            </a:solidFill>
            <a:round/>
          </a:ln>
        </p:spPr>
        <p:txBody>
          <a:bodyPr anchor="ctr"/>
          <a:lstStyle/>
          <a:p>
            <a:r>
              <a:rPr lang="tr-TR" sz="3600">
                <a:latin typeface="Comic Sans MS" pitchFamily="66" charset="0"/>
              </a:rPr>
              <a:t>EV </a:t>
            </a:r>
            <a:br>
              <a:rPr lang="tr-TR" sz="3600">
                <a:latin typeface="Comic Sans MS" pitchFamily="66" charset="0"/>
              </a:rPr>
            </a:br>
            <a:r>
              <a:rPr lang="tr-TR" sz="5400">
                <a:solidFill>
                  <a:schemeClr val="accent2"/>
                </a:solidFill>
                <a:latin typeface="Comic Sans MS" pitchFamily="66" charset="0"/>
              </a:rPr>
              <a:t>ÖDEVİNİN </a:t>
            </a:r>
            <a:r>
              <a:rPr lang="tr-TR" sz="3600">
                <a:latin typeface="Comic Sans MS" pitchFamily="66" charset="0"/>
              </a:rPr>
              <a:t>ÖNEMİ</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1" fill="hold" grpId="0" nodeType="clickEffect">
                                  <p:stCondLst>
                                    <p:cond delay="0"/>
                                  </p:stCondLst>
                                  <p:childTnLst>
                                    <p:set>
                                      <p:cBhvr>
                                        <p:cTn id="6" dur="1" fill="hold">
                                          <p:stCondLst>
                                            <p:cond delay="0"/>
                                          </p:stCondLst>
                                        </p:cTn>
                                        <p:tgtEl>
                                          <p:spTgt spid="103427">
                                            <p:txEl>
                                              <p:pRg st="0" end="0"/>
                                            </p:txEl>
                                          </p:spTgt>
                                        </p:tgtEl>
                                        <p:attrNameLst>
                                          <p:attrName>style.visibility</p:attrName>
                                        </p:attrNameLst>
                                      </p:cBhvr>
                                      <p:to>
                                        <p:strVal val="visible"/>
                                      </p:to>
                                    </p:set>
                                    <p:anim calcmode="lin" valueType="num">
                                      <p:cBhvr additive="base">
                                        <p:cTn id="7" dur="5000" fill="hold"/>
                                        <p:tgtEl>
                                          <p:spTgt spid="103427">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103427">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1" fill="hold" grpId="0" nodeType="clickEffect">
                                  <p:stCondLst>
                                    <p:cond delay="0"/>
                                  </p:stCondLst>
                                  <p:childTnLst>
                                    <p:set>
                                      <p:cBhvr>
                                        <p:cTn id="12" dur="1" fill="hold">
                                          <p:stCondLst>
                                            <p:cond delay="0"/>
                                          </p:stCondLst>
                                        </p:cTn>
                                        <p:tgtEl>
                                          <p:spTgt spid="103427">
                                            <p:txEl>
                                              <p:pRg st="2" end="2"/>
                                            </p:txEl>
                                          </p:spTgt>
                                        </p:tgtEl>
                                        <p:attrNameLst>
                                          <p:attrName>style.visibility</p:attrName>
                                        </p:attrNameLst>
                                      </p:cBhvr>
                                      <p:to>
                                        <p:strVal val="visible"/>
                                      </p:to>
                                    </p:set>
                                    <p:anim calcmode="lin" valueType="num">
                                      <p:cBhvr additive="base">
                                        <p:cTn id="13" dur="5000" fill="hold"/>
                                        <p:tgtEl>
                                          <p:spTgt spid="103427">
                                            <p:txEl>
                                              <p:pRg st="2" end="2"/>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103427">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2" fill="hold" grpId="0" nodeType="clickEffect">
                                  <p:stCondLst>
                                    <p:cond delay="0"/>
                                  </p:stCondLst>
                                  <p:childTnLst>
                                    <p:set>
                                      <p:cBhvr>
                                        <p:cTn id="18" dur="1" fill="hold">
                                          <p:stCondLst>
                                            <p:cond delay="0"/>
                                          </p:stCondLst>
                                        </p:cTn>
                                        <p:tgtEl>
                                          <p:spTgt spid="103429"/>
                                        </p:tgtEl>
                                        <p:attrNameLst>
                                          <p:attrName>style.visibility</p:attrName>
                                        </p:attrNameLst>
                                      </p:cBhvr>
                                      <p:to>
                                        <p:strVal val="visible"/>
                                      </p:to>
                                    </p:set>
                                    <p:anim calcmode="lin" valueType="num">
                                      <p:cBhvr additive="base">
                                        <p:cTn id="19" dur="5000" fill="hold"/>
                                        <p:tgtEl>
                                          <p:spTgt spid="103429"/>
                                        </p:tgtEl>
                                        <p:attrNameLst>
                                          <p:attrName>ppt_x</p:attrName>
                                        </p:attrNameLst>
                                      </p:cBhvr>
                                      <p:tavLst>
                                        <p:tav tm="0">
                                          <p:val>
                                            <p:strVal val="1+#ppt_w/2"/>
                                          </p:val>
                                        </p:tav>
                                        <p:tav tm="100000">
                                          <p:val>
                                            <p:strVal val="#ppt_x"/>
                                          </p:val>
                                        </p:tav>
                                      </p:tavLst>
                                    </p:anim>
                                    <p:anim calcmode="lin" valueType="num">
                                      <p:cBhvr additive="base">
                                        <p:cTn id="20" dur="5000" fill="hold"/>
                                        <p:tgtEl>
                                          <p:spTgt spid="10342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7" grpId="0" build="p" autoUpdateAnimBg="0"/>
      <p:bldP spid="103429" grpId="0" animBg="1"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451" name="Rectangle 1027"/>
          <p:cNvSpPr>
            <a:spLocks noGrp="1" noChangeArrowheads="1"/>
          </p:cNvSpPr>
          <p:nvPr>
            <p:ph type="body" idx="1"/>
          </p:nvPr>
        </p:nvSpPr>
        <p:spPr>
          <a:xfrm>
            <a:off x="685800" y="3352800"/>
            <a:ext cx="7772400" cy="3048000"/>
          </a:xfrm>
        </p:spPr>
        <p:txBody>
          <a:bodyPr/>
          <a:lstStyle/>
          <a:p>
            <a:r>
              <a:rPr lang="tr-TR" b="1">
                <a:effectLst>
                  <a:outerShdw blurRad="38100" dist="38100" dir="2700000" algn="tl">
                    <a:srgbClr val="C0C0C0"/>
                  </a:outerShdw>
                </a:effectLst>
                <a:latin typeface="Comic Sans MS" pitchFamily="66" charset="0"/>
              </a:rPr>
              <a:t>Çocuğun yapamadığını, beceremediğini vurgulayan , onu arkadaşlarıyla kıyaslayan kırıcı ve aşağılayıcı tutumlar hem ÖZGÜVENİ HEM DE ÖDEV YAPMA İSTEĞİNİ KÖRELTİR.</a:t>
            </a:r>
            <a:r>
              <a:rPr lang="tr-TR">
                <a:latin typeface="Comic Sans MS" pitchFamily="66" charset="0"/>
              </a:rPr>
              <a:t> </a:t>
            </a:r>
          </a:p>
        </p:txBody>
      </p:sp>
      <p:sp>
        <p:nvSpPr>
          <p:cNvPr id="104454" name="Oval 1030"/>
          <p:cNvSpPr>
            <a:spLocks noGrp="1" noChangeArrowheads="1"/>
          </p:cNvSpPr>
          <p:nvPr>
            <p:ph type="title"/>
          </p:nvPr>
        </p:nvSpPr>
        <p:spPr>
          <a:xfrm>
            <a:off x="381000" y="304800"/>
            <a:ext cx="8382000" cy="2971800"/>
          </a:xfrm>
          <a:prstGeom prst="ellipse">
            <a:avLst/>
          </a:prstGeom>
          <a:solidFill>
            <a:srgbClr val="CCFFFF"/>
          </a:solidFill>
          <a:ln>
            <a:solidFill>
              <a:schemeClr val="tx1"/>
            </a:solidFill>
            <a:round/>
          </a:ln>
        </p:spPr>
        <p:txBody>
          <a:bodyPr anchor="ctr"/>
          <a:lstStyle/>
          <a:p>
            <a:r>
              <a:rPr lang="tr-TR">
                <a:latin typeface="Comic Sans MS" pitchFamily="66" charset="0"/>
              </a:rPr>
              <a:t>Çocuk Ev Ödevleri Konusunda </a:t>
            </a:r>
            <a:br>
              <a:rPr lang="tr-TR">
                <a:latin typeface="Comic Sans MS" pitchFamily="66" charset="0"/>
              </a:rPr>
            </a:br>
            <a:r>
              <a:rPr lang="tr-TR" b="1">
                <a:solidFill>
                  <a:schemeClr val="hlink"/>
                </a:solidFill>
                <a:effectLst>
                  <a:outerShdw blurRad="38100" dist="38100" dir="2700000" algn="tl">
                    <a:srgbClr val="000000"/>
                  </a:outerShdw>
                </a:effectLst>
                <a:latin typeface="Comic Sans MS" pitchFamily="66" charset="0"/>
              </a:rPr>
              <a:t>Eleştirilirken</a:t>
            </a:r>
            <a:r>
              <a:rPr lang="tr-TR" b="1">
                <a:effectLst>
                  <a:outerShdw blurRad="38100" dist="38100" dir="2700000" algn="tl">
                    <a:srgbClr val="000000"/>
                  </a:outerShdw>
                </a:effectLst>
                <a:latin typeface="Comic Sans MS" pitchFamily="66" charset="0"/>
              </a:rPr>
              <a:t> Dikkatli Olunmalıdır.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1" fill="hold" grpId="0" nodeType="clickEffect">
                                  <p:stCondLst>
                                    <p:cond delay="0"/>
                                  </p:stCondLst>
                                  <p:childTnLst>
                                    <p:set>
                                      <p:cBhvr>
                                        <p:cTn id="6" dur="1" fill="hold">
                                          <p:stCondLst>
                                            <p:cond delay="0"/>
                                          </p:stCondLst>
                                        </p:cTn>
                                        <p:tgtEl>
                                          <p:spTgt spid="104451">
                                            <p:txEl>
                                              <p:pRg st="0" end="0"/>
                                            </p:txEl>
                                          </p:spTgt>
                                        </p:tgtEl>
                                        <p:attrNameLst>
                                          <p:attrName>style.visibility</p:attrName>
                                        </p:attrNameLst>
                                      </p:cBhvr>
                                      <p:to>
                                        <p:strVal val="visible"/>
                                      </p:to>
                                    </p:set>
                                    <p:anim calcmode="lin" valueType="num">
                                      <p:cBhvr additive="base">
                                        <p:cTn id="7" dur="5000" fill="hold"/>
                                        <p:tgtEl>
                                          <p:spTgt spid="104451">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104451">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104454"/>
                                        </p:tgtEl>
                                        <p:attrNameLst>
                                          <p:attrName>style.visibility</p:attrName>
                                        </p:attrNameLst>
                                      </p:cBhvr>
                                      <p:to>
                                        <p:strVal val="visible"/>
                                      </p:to>
                                    </p:set>
                                    <p:anim calcmode="lin" valueType="num">
                                      <p:cBhvr additive="base">
                                        <p:cTn id="13" dur="5000" fill="hold"/>
                                        <p:tgtEl>
                                          <p:spTgt spid="104454"/>
                                        </p:tgtEl>
                                        <p:attrNameLst>
                                          <p:attrName>ppt_x</p:attrName>
                                        </p:attrNameLst>
                                      </p:cBhvr>
                                      <p:tavLst>
                                        <p:tav tm="0">
                                          <p:val>
                                            <p:strVal val="#ppt_x"/>
                                          </p:val>
                                        </p:tav>
                                        <p:tav tm="100000">
                                          <p:val>
                                            <p:strVal val="#ppt_x"/>
                                          </p:val>
                                        </p:tav>
                                      </p:tavLst>
                                    </p:anim>
                                    <p:anim calcmode="lin" valueType="num">
                                      <p:cBhvr additive="base">
                                        <p:cTn id="14" dur="5000" fill="hold"/>
                                        <p:tgtEl>
                                          <p:spTgt spid="10445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build="p" autoUpdateAnimBg="0"/>
      <p:bldP spid="104454" grpId="0" animBg="1"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5474" name="Rectangle 1026"/>
          <p:cNvSpPr>
            <a:spLocks noGrp="1" noChangeArrowheads="1"/>
          </p:cNvSpPr>
          <p:nvPr>
            <p:ph type="title"/>
          </p:nvPr>
        </p:nvSpPr>
        <p:spPr>
          <a:xfrm>
            <a:off x="381000" y="236538"/>
            <a:ext cx="8229600" cy="1431925"/>
          </a:xfrm>
        </p:spPr>
        <p:txBody>
          <a:bodyPr/>
          <a:lstStyle/>
          <a:p>
            <a:r>
              <a:rPr lang="tr-TR" sz="3600">
                <a:latin typeface="Comic Sans MS" pitchFamily="66" charset="0"/>
              </a:rPr>
              <a:t>Zaman zaman ortaya çıkan</a:t>
            </a:r>
            <a:r>
              <a:rPr lang="tr-TR">
                <a:latin typeface="Comic Sans MS" pitchFamily="66" charset="0"/>
              </a:rPr>
              <a:t> </a:t>
            </a:r>
            <a:br>
              <a:rPr lang="tr-TR">
                <a:latin typeface="Comic Sans MS" pitchFamily="66" charset="0"/>
              </a:rPr>
            </a:br>
            <a:r>
              <a:rPr lang="tr-TR" sz="3600" b="1">
                <a:effectLst>
                  <a:outerShdw blurRad="38100" dist="38100" dir="2700000" algn="tl">
                    <a:srgbClr val="C0C0C0"/>
                  </a:outerShdw>
                </a:effectLst>
                <a:latin typeface="Comic Sans MS" pitchFamily="66" charset="0"/>
              </a:rPr>
              <a:t>isteksizlik ve başarısızlığa</a:t>
            </a:r>
            <a:r>
              <a:rPr lang="tr-TR">
                <a:latin typeface="Comic Sans MS" pitchFamily="66" charset="0"/>
              </a:rPr>
              <a:t> </a:t>
            </a:r>
            <a:r>
              <a:rPr lang="tr-TR" sz="3600">
                <a:latin typeface="Comic Sans MS" pitchFamily="66" charset="0"/>
              </a:rPr>
              <a:t>karşı</a:t>
            </a:r>
            <a:endParaRPr lang="tr-TR">
              <a:latin typeface="Comic Sans MS" pitchFamily="66" charset="0"/>
            </a:endParaRPr>
          </a:p>
        </p:txBody>
      </p:sp>
      <p:sp>
        <p:nvSpPr>
          <p:cNvPr id="105475" name="Rectangle 1027"/>
          <p:cNvSpPr>
            <a:spLocks noGrp="1" noChangeArrowheads="1"/>
          </p:cNvSpPr>
          <p:nvPr>
            <p:ph type="body" idx="1"/>
          </p:nvPr>
        </p:nvSpPr>
        <p:spPr>
          <a:xfrm>
            <a:off x="304800" y="1752600"/>
            <a:ext cx="8534400" cy="4800600"/>
          </a:xfrm>
        </p:spPr>
        <p:txBody>
          <a:bodyPr/>
          <a:lstStyle/>
          <a:p>
            <a:pPr>
              <a:lnSpc>
                <a:spcPct val="90000"/>
              </a:lnSpc>
            </a:pPr>
            <a:r>
              <a:rPr lang="tr-TR">
                <a:latin typeface="Comic Sans MS" pitchFamily="66" charset="0"/>
              </a:rPr>
              <a:t>Ailenin </a:t>
            </a:r>
            <a:r>
              <a:rPr lang="tr-TR" sz="4000">
                <a:latin typeface="Comic Sans MS" pitchFamily="66" charset="0"/>
              </a:rPr>
              <a:t>destekleyici tavrı çok önemlidir.</a:t>
            </a:r>
          </a:p>
          <a:p>
            <a:pPr>
              <a:lnSpc>
                <a:spcPct val="90000"/>
              </a:lnSpc>
            </a:pPr>
            <a:r>
              <a:rPr lang="tr-TR">
                <a:latin typeface="Comic Sans MS" pitchFamily="66" charset="0"/>
              </a:rPr>
              <a:t>Bu tutum başarısızlığı</a:t>
            </a:r>
            <a:r>
              <a:rPr lang="tr-TR" sz="4000">
                <a:latin typeface="Comic Sans MS" pitchFamily="66" charset="0"/>
              </a:rPr>
              <a:t>, başarıya dönüştürebilir.</a:t>
            </a:r>
          </a:p>
          <a:p>
            <a:pPr>
              <a:lnSpc>
                <a:spcPct val="90000"/>
              </a:lnSpc>
            </a:pPr>
            <a:r>
              <a:rPr lang="tr-TR" sz="4000">
                <a:latin typeface="Comic Sans MS" pitchFamily="66" charset="0"/>
              </a:rPr>
              <a:t>Ödevde </a:t>
            </a:r>
            <a:r>
              <a:rPr lang="tr-TR">
                <a:latin typeface="Comic Sans MS" pitchFamily="66" charset="0"/>
              </a:rPr>
              <a:t>dikte edici tarzda ve doğrudan yardım , çocuklarda “ </a:t>
            </a:r>
            <a:r>
              <a:rPr lang="tr-TR" b="1">
                <a:effectLst>
                  <a:outerShdw blurRad="38100" dist="38100" dir="2700000" algn="tl">
                    <a:srgbClr val="C0C0C0"/>
                  </a:outerShdw>
                </a:effectLst>
                <a:latin typeface="Comic Sans MS" pitchFamily="66" charset="0"/>
              </a:rPr>
              <a:t>TEK BAŞIMA İŞ YAPAMAM “ inancını ve bağımlılığını</a:t>
            </a:r>
            <a:r>
              <a:rPr lang="tr-TR">
                <a:latin typeface="Comic Sans MS" pitchFamily="66" charset="0"/>
              </a:rPr>
              <a:t> </a:t>
            </a:r>
            <a:r>
              <a:rPr lang="tr-TR" b="1">
                <a:latin typeface="Comic Sans MS" pitchFamily="66" charset="0"/>
              </a:rPr>
              <a:t>geliştirebilir.</a:t>
            </a:r>
            <a:endParaRPr lang="tr-TR" sz="4000" b="1">
              <a:latin typeface="Comic Sans MS" pitchFamily="66" charset="0"/>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105475">
                                            <p:txEl>
                                              <p:pRg st="0" end="0"/>
                                            </p:txEl>
                                          </p:spTgt>
                                        </p:tgtEl>
                                        <p:attrNameLst>
                                          <p:attrName>style.visibility</p:attrName>
                                        </p:attrNameLst>
                                      </p:cBhvr>
                                      <p:to>
                                        <p:strVal val="visible"/>
                                      </p:to>
                                    </p:set>
                                    <p:anim calcmode="lin" valueType="num">
                                      <p:cBhvr>
                                        <p:cTn id="7" dur="1000" fill="hold"/>
                                        <p:tgtEl>
                                          <p:spTgt spid="105475">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05475">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105475">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05475">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105475">
                                            <p:txEl>
                                              <p:pRg st="1" end="1"/>
                                            </p:txEl>
                                          </p:spTgt>
                                        </p:tgtEl>
                                        <p:attrNameLst>
                                          <p:attrName>style.visibility</p:attrName>
                                        </p:attrNameLst>
                                      </p:cBhvr>
                                      <p:to>
                                        <p:strVal val="visible"/>
                                      </p:to>
                                    </p:set>
                                    <p:anim calcmode="lin" valueType="num">
                                      <p:cBhvr>
                                        <p:cTn id="15" dur="1000" fill="hold"/>
                                        <p:tgtEl>
                                          <p:spTgt spid="105475">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105475">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105475">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105475">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105475">
                                            <p:txEl>
                                              <p:pRg st="2" end="2"/>
                                            </p:txEl>
                                          </p:spTgt>
                                        </p:tgtEl>
                                        <p:attrNameLst>
                                          <p:attrName>style.visibility</p:attrName>
                                        </p:attrNameLst>
                                      </p:cBhvr>
                                      <p:to>
                                        <p:strVal val="visible"/>
                                      </p:to>
                                    </p:set>
                                    <p:anim calcmode="lin" valueType="num">
                                      <p:cBhvr>
                                        <p:cTn id="23" dur="1000" fill="hold"/>
                                        <p:tgtEl>
                                          <p:spTgt spid="105475">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105475">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105475">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105475">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5"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6499" name="Rectangle 1027"/>
          <p:cNvSpPr>
            <a:spLocks noGrp="1" noChangeArrowheads="1"/>
          </p:cNvSpPr>
          <p:nvPr>
            <p:ph type="body" idx="1"/>
          </p:nvPr>
        </p:nvSpPr>
        <p:spPr>
          <a:xfrm>
            <a:off x="228600" y="1981200"/>
            <a:ext cx="8534400" cy="4876800"/>
          </a:xfrm>
        </p:spPr>
        <p:txBody>
          <a:bodyPr/>
          <a:lstStyle/>
          <a:p>
            <a:pPr>
              <a:lnSpc>
                <a:spcPct val="90000"/>
              </a:lnSpc>
            </a:pPr>
            <a:r>
              <a:rPr lang="tr-TR">
                <a:latin typeface="Comic Sans MS" pitchFamily="66" charset="0"/>
              </a:rPr>
              <a:t>Olumsuz eleştiri sonucu oluşan ödev yapmama ve çalışmaya isteksizlik </a:t>
            </a:r>
            <a:r>
              <a:rPr lang="tr-TR" b="1">
                <a:effectLst>
                  <a:outerShdw blurRad="38100" dist="38100" dir="2700000" algn="tl">
                    <a:srgbClr val="C0C0C0"/>
                  </a:outerShdw>
                </a:effectLst>
                <a:latin typeface="Comic Sans MS" pitchFamily="66" charset="0"/>
              </a:rPr>
              <a:t>ÇOCUĞUN BELKİ DE ÖMÜR BOYU TAŞIYACAĞI  BİR TUTUM OLARAK</a:t>
            </a:r>
            <a:r>
              <a:rPr lang="tr-TR">
                <a:latin typeface="Comic Sans MS" pitchFamily="66" charset="0"/>
              </a:rPr>
              <a:t> kalacaktır.</a:t>
            </a:r>
          </a:p>
          <a:p>
            <a:pPr>
              <a:lnSpc>
                <a:spcPct val="90000"/>
              </a:lnSpc>
            </a:pPr>
            <a:r>
              <a:rPr lang="tr-TR">
                <a:latin typeface="Comic Sans MS" pitchFamily="66" charset="0"/>
              </a:rPr>
              <a:t>Ayrıca anne babanın”</a:t>
            </a:r>
            <a:r>
              <a:rPr lang="tr-TR" sz="3600" b="1">
                <a:effectLst>
                  <a:outerShdw blurRad="38100" dist="38100" dir="2700000" algn="tl">
                    <a:srgbClr val="C0C0C0"/>
                  </a:outerShdw>
                </a:effectLst>
                <a:latin typeface="Comic Sans MS" pitchFamily="66" charset="0"/>
              </a:rPr>
              <a:t>çok bilen</a:t>
            </a:r>
            <a:r>
              <a:rPr lang="tr-TR" sz="4400" b="1">
                <a:effectLst>
                  <a:outerShdw blurRad="38100" dist="38100" dir="2700000" algn="tl">
                    <a:srgbClr val="C0C0C0"/>
                  </a:outerShdw>
                </a:effectLst>
                <a:latin typeface="Comic Sans MS" pitchFamily="66" charset="0"/>
              </a:rPr>
              <a:t>”</a:t>
            </a:r>
            <a:r>
              <a:rPr lang="tr-TR">
                <a:latin typeface="Comic Sans MS" pitchFamily="66" charset="0"/>
              </a:rPr>
              <a:t> tavrı çocuklarda </a:t>
            </a:r>
            <a:r>
              <a:rPr lang="tr-TR" sz="4000">
                <a:latin typeface="Comic Sans MS" pitchFamily="66" charset="0"/>
              </a:rPr>
              <a:t>yetersizlik duygusunun </a:t>
            </a:r>
            <a:r>
              <a:rPr lang="tr-TR">
                <a:latin typeface="Comic Sans MS" pitchFamily="66" charset="0"/>
              </a:rPr>
              <a:t>oluşumuna neden olduğu göz ardı edilmektedir.</a:t>
            </a:r>
          </a:p>
        </p:txBody>
      </p:sp>
      <p:sp>
        <p:nvSpPr>
          <p:cNvPr id="106500" name="Oval 1028"/>
          <p:cNvSpPr>
            <a:spLocks noChangeArrowheads="1"/>
          </p:cNvSpPr>
          <p:nvPr/>
        </p:nvSpPr>
        <p:spPr bwMode="auto">
          <a:xfrm flipV="1">
            <a:off x="685800" y="304800"/>
            <a:ext cx="7391400" cy="1524000"/>
          </a:xfrm>
          <a:prstGeom prst="ellipse">
            <a:avLst/>
          </a:prstGeom>
          <a:solidFill>
            <a:srgbClr val="FFCCFF"/>
          </a:solidFill>
          <a:ln w="9525">
            <a:solidFill>
              <a:schemeClr val="tx1"/>
            </a:solidFill>
            <a:round/>
            <a:headEnd/>
            <a:tailEnd/>
          </a:ln>
          <a:effectLst/>
        </p:spPr>
        <p:txBody>
          <a:bodyPr rot="10800000" wrap="none" anchor="ctr"/>
          <a:lstStyle/>
          <a:p>
            <a:pPr algn="ctr" eaLnBrk="0" hangingPunct="0"/>
            <a:r>
              <a:rPr kumimoji="0" lang="tr-TR" sz="2400">
                <a:latin typeface="Comic Sans MS" pitchFamily="66" charset="0"/>
              </a:rPr>
              <a:t>ÖDEVLERDE </a:t>
            </a:r>
            <a:r>
              <a:rPr kumimoji="0" lang="tr-TR" sz="4400">
                <a:latin typeface="Comic Sans MS" pitchFamily="66" charset="0"/>
              </a:rPr>
              <a:t>OLUMSUZ </a:t>
            </a:r>
            <a:r>
              <a:rPr kumimoji="0" lang="tr-TR" sz="2400">
                <a:latin typeface="Comic Sans MS" pitchFamily="66" charset="0"/>
              </a:rPr>
              <a:t>ELEŞTİRİ</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6499">
                                            <p:txEl>
                                              <p:pRg st="0" end="0"/>
                                            </p:txEl>
                                          </p:spTgt>
                                        </p:tgtEl>
                                        <p:attrNameLst>
                                          <p:attrName>style.visibility</p:attrName>
                                        </p:attrNameLst>
                                      </p:cBhvr>
                                      <p:to>
                                        <p:strVal val="visible"/>
                                      </p:to>
                                    </p:set>
                                    <p:anim calcmode="lin" valueType="num">
                                      <p:cBhvr additive="base">
                                        <p:cTn id="7" dur="500" fill="hold"/>
                                        <p:tgtEl>
                                          <p:spTgt spid="1064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64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6499">
                                            <p:txEl>
                                              <p:pRg st="1" end="1"/>
                                            </p:txEl>
                                          </p:spTgt>
                                        </p:tgtEl>
                                        <p:attrNameLst>
                                          <p:attrName>style.visibility</p:attrName>
                                        </p:attrNameLst>
                                      </p:cBhvr>
                                      <p:to>
                                        <p:strVal val="visible"/>
                                      </p:to>
                                    </p:set>
                                    <p:anim calcmode="lin" valueType="num">
                                      <p:cBhvr additive="base">
                                        <p:cTn id="13" dur="500" fill="hold"/>
                                        <p:tgtEl>
                                          <p:spTgt spid="1064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64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6500"/>
                                        </p:tgtEl>
                                        <p:attrNameLst>
                                          <p:attrName>style.visibility</p:attrName>
                                        </p:attrNameLst>
                                      </p:cBhvr>
                                      <p:to>
                                        <p:strVal val="visible"/>
                                      </p:to>
                                    </p:set>
                                    <p:anim calcmode="lin" valueType="num">
                                      <p:cBhvr additive="base">
                                        <p:cTn id="19" dur="500" fill="hold"/>
                                        <p:tgtEl>
                                          <p:spTgt spid="106500"/>
                                        </p:tgtEl>
                                        <p:attrNameLst>
                                          <p:attrName>ppt_x</p:attrName>
                                        </p:attrNameLst>
                                      </p:cBhvr>
                                      <p:tavLst>
                                        <p:tav tm="0">
                                          <p:val>
                                            <p:strVal val="#ppt_x"/>
                                          </p:val>
                                        </p:tav>
                                        <p:tav tm="100000">
                                          <p:val>
                                            <p:strVal val="#ppt_x"/>
                                          </p:val>
                                        </p:tav>
                                      </p:tavLst>
                                    </p:anim>
                                    <p:anim calcmode="lin" valueType="num">
                                      <p:cBhvr additive="base">
                                        <p:cTn id="20" dur="500" fill="hold"/>
                                        <p:tgtEl>
                                          <p:spTgt spid="10650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9" grpId="0" build="p" autoUpdateAnimBg="0"/>
      <p:bldP spid="106500"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381000" y="2506663"/>
            <a:ext cx="8534400" cy="1920875"/>
          </a:xfrm>
        </p:spPr>
        <p:txBody>
          <a:bodyPr/>
          <a:lstStyle/>
          <a:p>
            <a:r>
              <a:rPr lang="tr-TR" sz="4000" b="1">
                <a:effectLst>
                  <a:outerShdw blurRad="38100" dist="38100" dir="2700000" algn="tl">
                    <a:srgbClr val="C0C0C0"/>
                  </a:outerShdw>
                </a:effectLst>
                <a:latin typeface="Comic Sans MS" pitchFamily="66" charset="0"/>
              </a:rPr>
              <a:t>Ders çalışmak ve başarılı olmak, </a:t>
            </a:r>
            <a:br>
              <a:rPr lang="tr-TR" sz="4000" b="1">
                <a:effectLst>
                  <a:outerShdw blurRad="38100" dist="38100" dir="2700000" algn="tl">
                    <a:srgbClr val="C0C0C0"/>
                  </a:outerShdw>
                </a:effectLst>
                <a:latin typeface="Comic Sans MS" pitchFamily="66" charset="0"/>
              </a:rPr>
            </a:br>
            <a:r>
              <a:rPr lang="tr-TR" sz="4000" b="1">
                <a:effectLst>
                  <a:outerShdw blurRad="38100" dist="38100" dir="2700000" algn="tl">
                    <a:srgbClr val="C0C0C0"/>
                  </a:outerShdw>
                </a:effectLst>
                <a:latin typeface="Comic Sans MS" pitchFamily="66" charset="0"/>
              </a:rPr>
              <a:t>   çocuğun doğuştan getirdiği bir beceri değildir.</a:t>
            </a:r>
            <a:endParaRPr lang="tr-TR">
              <a:latin typeface="Comic Sans MS" pitchFamily="66" charset="0"/>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2" fill="hold" grpId="0" nodeType="clickEffect">
                                  <p:stCondLst>
                                    <p:cond delay="0"/>
                                  </p:stCondLst>
                                  <p:childTnLst>
                                    <p:set>
                                      <p:cBhvr>
                                        <p:cTn id="6" dur="1" fill="hold">
                                          <p:stCondLst>
                                            <p:cond delay="0"/>
                                          </p:stCondLst>
                                        </p:cTn>
                                        <p:tgtEl>
                                          <p:spTgt spid="96258"/>
                                        </p:tgtEl>
                                        <p:attrNameLst>
                                          <p:attrName>style.visibility</p:attrName>
                                        </p:attrNameLst>
                                      </p:cBhvr>
                                      <p:to>
                                        <p:strVal val="visible"/>
                                      </p:to>
                                    </p:set>
                                    <p:anim calcmode="lin" valueType="num">
                                      <p:cBhvr additive="base">
                                        <p:cTn id="7" dur="5000" fill="hold"/>
                                        <p:tgtEl>
                                          <p:spTgt spid="96258"/>
                                        </p:tgtEl>
                                        <p:attrNameLst>
                                          <p:attrName>ppt_x</p:attrName>
                                        </p:attrNameLst>
                                      </p:cBhvr>
                                      <p:tavLst>
                                        <p:tav tm="0">
                                          <p:val>
                                            <p:strVal val="1+#ppt_w/2"/>
                                          </p:val>
                                        </p:tav>
                                        <p:tav tm="100000">
                                          <p:val>
                                            <p:strVal val="#ppt_x"/>
                                          </p:val>
                                        </p:tav>
                                      </p:tavLst>
                                    </p:anim>
                                    <p:anim calcmode="lin" valueType="num">
                                      <p:cBhvr additive="base">
                                        <p:cTn id="8" dur="5000" fill="hold"/>
                                        <p:tgtEl>
                                          <p:spTgt spid="9625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8"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tr-TR" b="1">
                <a:latin typeface="Comic Sans MS" pitchFamily="66" charset="0"/>
              </a:rPr>
              <a:t>YOL GÖSTERİCİ</a:t>
            </a:r>
            <a:r>
              <a:rPr lang="tr-TR">
                <a:latin typeface="Comic Sans MS" pitchFamily="66" charset="0"/>
              </a:rPr>
              <a:t>, </a:t>
            </a:r>
            <a:r>
              <a:rPr lang="tr-TR" b="1">
                <a:effectLst>
                  <a:outerShdw blurRad="38100" dist="38100" dir="2700000" algn="tl">
                    <a:srgbClr val="C0C0C0"/>
                  </a:outerShdw>
                </a:effectLst>
                <a:latin typeface="Comic Sans MS" pitchFamily="66" charset="0"/>
              </a:rPr>
              <a:t>DOLAYLI YARDIM</a:t>
            </a:r>
            <a:endParaRPr lang="tr-TR">
              <a:latin typeface="Comic Sans MS" pitchFamily="66" charset="0"/>
            </a:endParaRPr>
          </a:p>
        </p:txBody>
      </p:sp>
      <p:sp>
        <p:nvSpPr>
          <p:cNvPr id="107523" name="Rectangle 3"/>
          <p:cNvSpPr>
            <a:spLocks noGrp="1" noChangeArrowheads="1"/>
          </p:cNvSpPr>
          <p:nvPr>
            <p:ph type="body" idx="1"/>
          </p:nvPr>
        </p:nvSpPr>
        <p:spPr>
          <a:xfrm>
            <a:off x="609600" y="1981200"/>
            <a:ext cx="7848600" cy="4419600"/>
          </a:xfrm>
        </p:spPr>
        <p:txBody>
          <a:bodyPr/>
          <a:lstStyle/>
          <a:p>
            <a:r>
              <a:rPr lang="tr-TR">
                <a:latin typeface="Comic Sans MS" pitchFamily="66" charset="0"/>
              </a:rPr>
              <a:t>Çocuğun </a:t>
            </a:r>
            <a:r>
              <a:rPr lang="tr-TR" sz="4000">
                <a:latin typeface="Comic Sans MS" pitchFamily="66" charset="0"/>
              </a:rPr>
              <a:t>özgüvenini</a:t>
            </a:r>
            <a:r>
              <a:rPr lang="tr-TR">
                <a:latin typeface="Comic Sans MS" pitchFamily="66" charset="0"/>
              </a:rPr>
              <a:t>  ve </a:t>
            </a:r>
            <a:r>
              <a:rPr lang="tr-TR" sz="4000">
                <a:latin typeface="Comic Sans MS" pitchFamily="66" charset="0"/>
              </a:rPr>
              <a:t>yeterlilik </a:t>
            </a:r>
            <a:r>
              <a:rPr lang="tr-TR">
                <a:latin typeface="Comic Sans MS" pitchFamily="66" charset="0"/>
              </a:rPr>
              <a:t>duygusunu geliştirir. </a:t>
            </a:r>
          </a:p>
          <a:p>
            <a:r>
              <a:rPr lang="tr-TR">
                <a:latin typeface="Comic Sans MS" pitchFamily="66" charset="0"/>
              </a:rPr>
              <a:t>Çocuğun </a:t>
            </a:r>
            <a:r>
              <a:rPr lang="tr-TR" sz="4000">
                <a:latin typeface="Comic Sans MS" pitchFamily="66" charset="0"/>
              </a:rPr>
              <a:t>geri planda kalması engellenir,</a:t>
            </a:r>
          </a:p>
          <a:p>
            <a:r>
              <a:rPr lang="tr-TR">
                <a:latin typeface="Comic Sans MS" pitchFamily="66" charset="0"/>
              </a:rPr>
              <a:t>Gerektikçe </a:t>
            </a:r>
            <a:r>
              <a:rPr lang="tr-TR" sz="4000">
                <a:latin typeface="Comic Sans MS" pitchFamily="66" charset="0"/>
              </a:rPr>
              <a:t>konu ve kural açıklaması</a:t>
            </a:r>
            <a:r>
              <a:rPr lang="tr-TR">
                <a:latin typeface="Comic Sans MS" pitchFamily="66" charset="0"/>
              </a:rPr>
              <a:t> yapılır ; gereğinden fazlası yapılmaz.</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107522"/>
                                        </p:tgtEl>
                                        <p:attrNameLst>
                                          <p:attrName>style.visibility</p:attrName>
                                        </p:attrNameLst>
                                      </p:cBhvr>
                                      <p:to>
                                        <p:strVal val="visible"/>
                                      </p:to>
                                    </p:set>
                                    <p:anim calcmode="lin" valueType="num">
                                      <p:cBhvr additive="base">
                                        <p:cTn id="7" dur="5000" fill="hold"/>
                                        <p:tgtEl>
                                          <p:spTgt spid="107522"/>
                                        </p:tgtEl>
                                        <p:attrNameLst>
                                          <p:attrName>ppt_x</p:attrName>
                                        </p:attrNameLst>
                                      </p:cBhvr>
                                      <p:tavLst>
                                        <p:tav tm="0">
                                          <p:val>
                                            <p:strVal val="#ppt_x"/>
                                          </p:val>
                                        </p:tav>
                                        <p:tav tm="100000">
                                          <p:val>
                                            <p:strVal val="#ppt_x"/>
                                          </p:val>
                                        </p:tav>
                                      </p:tavLst>
                                    </p:anim>
                                    <p:anim calcmode="lin" valueType="num">
                                      <p:cBhvr additive="base">
                                        <p:cTn id="8" dur="5000" fill="hold"/>
                                        <p:tgtEl>
                                          <p:spTgt spid="10752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5" presetClass="entr" presetSubtype="0" fill="hold" grpId="0" nodeType="clickEffect">
                                  <p:stCondLst>
                                    <p:cond delay="0"/>
                                  </p:stCondLst>
                                  <p:childTnLst>
                                    <p:set>
                                      <p:cBhvr>
                                        <p:cTn id="12" dur="1" fill="hold">
                                          <p:stCondLst>
                                            <p:cond delay="0"/>
                                          </p:stCondLst>
                                        </p:cTn>
                                        <p:tgtEl>
                                          <p:spTgt spid="107523">
                                            <p:txEl>
                                              <p:pRg st="0" end="0"/>
                                            </p:txEl>
                                          </p:spTgt>
                                        </p:tgtEl>
                                        <p:attrNameLst>
                                          <p:attrName>style.visibility</p:attrName>
                                        </p:attrNameLst>
                                      </p:cBhvr>
                                      <p:to>
                                        <p:strVal val="visible"/>
                                      </p:to>
                                    </p:set>
                                    <p:anim calcmode="lin" valueType="num">
                                      <p:cBhvr>
                                        <p:cTn id="13" dur="1000" fill="hold"/>
                                        <p:tgtEl>
                                          <p:spTgt spid="10752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107523">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10752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10752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7" fill="hold">
                      <p:stCondLst>
                        <p:cond delay="indefinite"/>
                      </p:stCondLst>
                      <p:childTnLst>
                        <p:par>
                          <p:cTn id="18" fill="hold">
                            <p:stCondLst>
                              <p:cond delay="0"/>
                            </p:stCondLst>
                            <p:childTnLst>
                              <p:par>
                                <p:cTn id="19" presetID="15" presetClass="entr" presetSubtype="0" fill="hold" grpId="0" nodeType="clickEffect">
                                  <p:stCondLst>
                                    <p:cond delay="0"/>
                                  </p:stCondLst>
                                  <p:childTnLst>
                                    <p:set>
                                      <p:cBhvr>
                                        <p:cTn id="20" dur="1" fill="hold">
                                          <p:stCondLst>
                                            <p:cond delay="0"/>
                                          </p:stCondLst>
                                        </p:cTn>
                                        <p:tgtEl>
                                          <p:spTgt spid="107523">
                                            <p:txEl>
                                              <p:pRg st="1" end="1"/>
                                            </p:txEl>
                                          </p:spTgt>
                                        </p:tgtEl>
                                        <p:attrNameLst>
                                          <p:attrName>style.visibility</p:attrName>
                                        </p:attrNameLst>
                                      </p:cBhvr>
                                      <p:to>
                                        <p:strVal val="visible"/>
                                      </p:to>
                                    </p:set>
                                    <p:anim calcmode="lin" valueType="num">
                                      <p:cBhvr>
                                        <p:cTn id="21" dur="1000" fill="hold"/>
                                        <p:tgtEl>
                                          <p:spTgt spid="107523">
                                            <p:txEl>
                                              <p:pRg st="1" end="1"/>
                                            </p:txEl>
                                          </p:spTgt>
                                        </p:tgtEl>
                                        <p:attrNameLst>
                                          <p:attrName>ppt_w</p:attrName>
                                        </p:attrNameLst>
                                      </p:cBhvr>
                                      <p:tavLst>
                                        <p:tav tm="0">
                                          <p:val>
                                            <p:fltVal val="0"/>
                                          </p:val>
                                        </p:tav>
                                        <p:tav tm="100000">
                                          <p:val>
                                            <p:strVal val="#ppt_w"/>
                                          </p:val>
                                        </p:tav>
                                      </p:tavLst>
                                    </p:anim>
                                    <p:anim calcmode="lin" valueType="num">
                                      <p:cBhvr>
                                        <p:cTn id="22" dur="1000" fill="hold"/>
                                        <p:tgtEl>
                                          <p:spTgt spid="107523">
                                            <p:txEl>
                                              <p:pRg st="1" end="1"/>
                                            </p:txEl>
                                          </p:spTgt>
                                        </p:tgtEl>
                                        <p:attrNameLst>
                                          <p:attrName>ppt_h</p:attrName>
                                        </p:attrNameLst>
                                      </p:cBhvr>
                                      <p:tavLst>
                                        <p:tav tm="0">
                                          <p:val>
                                            <p:fltVal val="0"/>
                                          </p:val>
                                        </p:tav>
                                        <p:tav tm="100000">
                                          <p:val>
                                            <p:strVal val="#ppt_h"/>
                                          </p:val>
                                        </p:tav>
                                      </p:tavLst>
                                    </p:anim>
                                    <p:anim calcmode="lin" valueType="num">
                                      <p:cBhvr>
                                        <p:cTn id="23" dur="1000" fill="hold"/>
                                        <p:tgtEl>
                                          <p:spTgt spid="10752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4" dur="1000" fill="hold"/>
                                        <p:tgtEl>
                                          <p:spTgt spid="10752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5" fill="hold">
                      <p:stCondLst>
                        <p:cond delay="indefinite"/>
                      </p:stCondLst>
                      <p:childTnLst>
                        <p:par>
                          <p:cTn id="26" fill="hold">
                            <p:stCondLst>
                              <p:cond delay="0"/>
                            </p:stCondLst>
                            <p:childTnLst>
                              <p:par>
                                <p:cTn id="27" presetID="15" presetClass="entr" presetSubtype="0" fill="hold" grpId="0" nodeType="clickEffect">
                                  <p:stCondLst>
                                    <p:cond delay="0"/>
                                  </p:stCondLst>
                                  <p:childTnLst>
                                    <p:set>
                                      <p:cBhvr>
                                        <p:cTn id="28" dur="1" fill="hold">
                                          <p:stCondLst>
                                            <p:cond delay="0"/>
                                          </p:stCondLst>
                                        </p:cTn>
                                        <p:tgtEl>
                                          <p:spTgt spid="107523">
                                            <p:txEl>
                                              <p:pRg st="2" end="2"/>
                                            </p:txEl>
                                          </p:spTgt>
                                        </p:tgtEl>
                                        <p:attrNameLst>
                                          <p:attrName>style.visibility</p:attrName>
                                        </p:attrNameLst>
                                      </p:cBhvr>
                                      <p:to>
                                        <p:strVal val="visible"/>
                                      </p:to>
                                    </p:set>
                                    <p:anim calcmode="lin" valueType="num">
                                      <p:cBhvr>
                                        <p:cTn id="29" dur="1000" fill="hold"/>
                                        <p:tgtEl>
                                          <p:spTgt spid="107523">
                                            <p:txEl>
                                              <p:pRg st="2" end="2"/>
                                            </p:txEl>
                                          </p:spTgt>
                                        </p:tgtEl>
                                        <p:attrNameLst>
                                          <p:attrName>ppt_w</p:attrName>
                                        </p:attrNameLst>
                                      </p:cBhvr>
                                      <p:tavLst>
                                        <p:tav tm="0">
                                          <p:val>
                                            <p:fltVal val="0"/>
                                          </p:val>
                                        </p:tav>
                                        <p:tav tm="100000">
                                          <p:val>
                                            <p:strVal val="#ppt_w"/>
                                          </p:val>
                                        </p:tav>
                                      </p:tavLst>
                                    </p:anim>
                                    <p:anim calcmode="lin" valueType="num">
                                      <p:cBhvr>
                                        <p:cTn id="30" dur="1000" fill="hold"/>
                                        <p:tgtEl>
                                          <p:spTgt spid="107523">
                                            <p:txEl>
                                              <p:pRg st="2" end="2"/>
                                            </p:txEl>
                                          </p:spTgt>
                                        </p:tgtEl>
                                        <p:attrNameLst>
                                          <p:attrName>ppt_h</p:attrName>
                                        </p:attrNameLst>
                                      </p:cBhvr>
                                      <p:tavLst>
                                        <p:tav tm="0">
                                          <p:val>
                                            <p:fltVal val="0"/>
                                          </p:val>
                                        </p:tav>
                                        <p:tav tm="100000">
                                          <p:val>
                                            <p:strVal val="#ppt_h"/>
                                          </p:val>
                                        </p:tav>
                                      </p:tavLst>
                                    </p:anim>
                                    <p:anim calcmode="lin" valueType="num">
                                      <p:cBhvr>
                                        <p:cTn id="31" dur="1000" fill="hold"/>
                                        <p:tgtEl>
                                          <p:spTgt spid="10752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32" dur="1000" fill="hold"/>
                                        <p:tgtEl>
                                          <p:spTgt spid="10752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2" grpId="0" autoUpdateAnimBg="0"/>
      <p:bldP spid="107523"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8546" name="Rectangle 1026"/>
          <p:cNvSpPr>
            <a:spLocks noGrp="1" noChangeArrowheads="1"/>
          </p:cNvSpPr>
          <p:nvPr>
            <p:ph type="title"/>
          </p:nvPr>
        </p:nvSpPr>
        <p:spPr>
          <a:xfrm>
            <a:off x="685800" y="312738"/>
            <a:ext cx="7772400" cy="1431925"/>
          </a:xfrm>
        </p:spPr>
        <p:txBody>
          <a:bodyPr/>
          <a:lstStyle/>
          <a:p>
            <a:r>
              <a:rPr lang="tr-TR">
                <a:latin typeface="Comic Sans MS" pitchFamily="66" charset="0"/>
              </a:rPr>
              <a:t>SİZİN </a:t>
            </a:r>
            <a:r>
              <a:rPr lang="tr-TR">
                <a:solidFill>
                  <a:srgbClr val="FFCC66"/>
                </a:solidFill>
                <a:latin typeface="Comic Sans MS" pitchFamily="66" charset="0"/>
              </a:rPr>
              <a:t>ÖĞRETMENİZ</a:t>
            </a:r>
            <a:r>
              <a:rPr lang="tr-TR">
                <a:latin typeface="Comic Sans MS" pitchFamily="66" charset="0"/>
              </a:rPr>
              <a:t> GEREKİRSE...</a:t>
            </a:r>
          </a:p>
        </p:txBody>
      </p:sp>
      <p:sp>
        <p:nvSpPr>
          <p:cNvPr id="108547" name="Rectangle 1027"/>
          <p:cNvSpPr>
            <a:spLocks noGrp="1" noChangeArrowheads="1"/>
          </p:cNvSpPr>
          <p:nvPr>
            <p:ph type="body" idx="1"/>
          </p:nvPr>
        </p:nvSpPr>
        <p:spPr>
          <a:xfrm>
            <a:off x="304800" y="1981200"/>
            <a:ext cx="8534400" cy="4114800"/>
          </a:xfrm>
        </p:spPr>
        <p:txBody>
          <a:bodyPr/>
          <a:lstStyle/>
          <a:p>
            <a:r>
              <a:rPr lang="tr-TR">
                <a:latin typeface="Comic Sans MS" pitchFamily="66" charset="0"/>
              </a:rPr>
              <a:t>Çocuğunuzun anlamadığı veya yeni öğrenmesi gereken bir konuyu sizin öğretmeniz gerekirse , çocuğu derse oturtmadan önce , onda öğrenme isteği uyandırmanız gerektiğini unutmayın. </a:t>
            </a:r>
          </a:p>
          <a:p>
            <a:r>
              <a:rPr lang="tr-TR">
                <a:latin typeface="Comic Sans MS" pitchFamily="66" charset="0"/>
              </a:rPr>
              <a:t>Sadece </a:t>
            </a:r>
            <a:r>
              <a:rPr lang="tr-TR" sz="3600" b="1">
                <a:effectLst>
                  <a:outerShdw blurRad="38100" dist="38100" dir="2700000" algn="tl">
                    <a:srgbClr val="C0C0C0"/>
                  </a:outerShdw>
                </a:effectLst>
                <a:latin typeface="Comic Sans MS" pitchFamily="66" charset="0"/>
              </a:rPr>
              <a:t>dinleyerek değil</a:t>
            </a:r>
            <a:r>
              <a:rPr lang="tr-TR">
                <a:latin typeface="Comic Sans MS" pitchFamily="66" charset="0"/>
              </a:rPr>
              <a:t>, </a:t>
            </a:r>
            <a:r>
              <a:rPr lang="tr-TR" sz="3600" b="1">
                <a:effectLst>
                  <a:outerShdw blurRad="38100" dist="38100" dir="2700000" algn="tl">
                    <a:srgbClr val="C0C0C0"/>
                  </a:outerShdw>
                </a:effectLst>
                <a:latin typeface="Comic Sans MS" pitchFamily="66" charset="0"/>
              </a:rPr>
              <a:t>deneyerek</a:t>
            </a:r>
            <a:r>
              <a:rPr lang="tr-TR">
                <a:latin typeface="Comic Sans MS" pitchFamily="66" charset="0"/>
              </a:rPr>
              <a:t> daha iyi öğreneceğini hatırlayın .</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108546"/>
                                        </p:tgtEl>
                                        <p:attrNameLst>
                                          <p:attrName>style.visibility</p:attrName>
                                        </p:attrNameLst>
                                      </p:cBhvr>
                                      <p:to>
                                        <p:strVal val="visible"/>
                                      </p:to>
                                    </p:set>
                                    <p:anim calcmode="lin" valueType="num">
                                      <p:cBhvr additive="base">
                                        <p:cTn id="7" dur="5000" fill="hold"/>
                                        <p:tgtEl>
                                          <p:spTgt spid="108546"/>
                                        </p:tgtEl>
                                        <p:attrNameLst>
                                          <p:attrName>ppt_x</p:attrName>
                                        </p:attrNameLst>
                                      </p:cBhvr>
                                      <p:tavLst>
                                        <p:tav tm="0">
                                          <p:val>
                                            <p:strVal val="#ppt_x"/>
                                          </p:val>
                                        </p:tav>
                                        <p:tav tm="100000">
                                          <p:val>
                                            <p:strVal val="#ppt_x"/>
                                          </p:val>
                                        </p:tav>
                                      </p:tavLst>
                                    </p:anim>
                                    <p:anim calcmode="lin" valueType="num">
                                      <p:cBhvr additive="base">
                                        <p:cTn id="8" dur="5000" fill="hold"/>
                                        <p:tgtEl>
                                          <p:spTgt spid="10854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8547">
                                            <p:txEl>
                                              <p:pRg st="0" end="0"/>
                                            </p:txEl>
                                          </p:spTgt>
                                        </p:tgtEl>
                                        <p:attrNameLst>
                                          <p:attrName>style.visibility</p:attrName>
                                        </p:attrNameLst>
                                      </p:cBhvr>
                                      <p:to>
                                        <p:strVal val="visible"/>
                                      </p:to>
                                    </p:set>
                                    <p:anim calcmode="lin" valueType="num">
                                      <p:cBhvr additive="base">
                                        <p:cTn id="13" dur="500" fill="hold"/>
                                        <p:tgtEl>
                                          <p:spTgt spid="108547">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85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8547">
                                            <p:txEl>
                                              <p:pRg st="1" end="1"/>
                                            </p:txEl>
                                          </p:spTgt>
                                        </p:tgtEl>
                                        <p:attrNameLst>
                                          <p:attrName>style.visibility</p:attrName>
                                        </p:attrNameLst>
                                      </p:cBhvr>
                                      <p:to>
                                        <p:strVal val="visible"/>
                                      </p:to>
                                    </p:set>
                                    <p:anim calcmode="lin" valueType="num">
                                      <p:cBhvr additive="base">
                                        <p:cTn id="19" dur="500" fill="hold"/>
                                        <p:tgtEl>
                                          <p:spTgt spid="108547">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8547">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6" grpId="0" autoUpdateAnimBg="0"/>
      <p:bldP spid="108547"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1026"/>
          <p:cNvSpPr>
            <a:spLocks noGrp="1" noChangeArrowheads="1"/>
          </p:cNvSpPr>
          <p:nvPr>
            <p:ph type="title"/>
          </p:nvPr>
        </p:nvSpPr>
        <p:spPr/>
        <p:txBody>
          <a:bodyPr/>
          <a:lstStyle/>
          <a:p>
            <a:r>
              <a:rPr lang="tr-TR">
                <a:latin typeface="Comic Sans MS" pitchFamily="66" charset="0"/>
              </a:rPr>
              <a:t>Öğrenmeye </a:t>
            </a:r>
            <a:r>
              <a:rPr lang="tr-TR" b="1">
                <a:effectLst>
                  <a:outerShdw blurRad="38100" dist="38100" dir="2700000" algn="tl">
                    <a:srgbClr val="C0C0C0"/>
                  </a:outerShdw>
                </a:effectLst>
                <a:latin typeface="Comic Sans MS" pitchFamily="66" charset="0"/>
              </a:rPr>
              <a:t>DİRENÇ </a:t>
            </a:r>
            <a:r>
              <a:rPr lang="tr-TR">
                <a:latin typeface="Comic Sans MS" pitchFamily="66" charset="0"/>
              </a:rPr>
              <a:t>gösterirse</a:t>
            </a:r>
          </a:p>
        </p:txBody>
      </p:sp>
      <p:sp>
        <p:nvSpPr>
          <p:cNvPr id="109571" name="Rectangle 1027"/>
          <p:cNvSpPr>
            <a:spLocks noGrp="1" noChangeArrowheads="1"/>
          </p:cNvSpPr>
          <p:nvPr>
            <p:ph type="body" idx="1"/>
          </p:nvPr>
        </p:nvSpPr>
        <p:spPr>
          <a:xfrm>
            <a:off x="228600" y="2133600"/>
            <a:ext cx="8610600" cy="4343400"/>
          </a:xfrm>
        </p:spPr>
        <p:txBody>
          <a:bodyPr/>
          <a:lstStyle/>
          <a:p>
            <a:r>
              <a:rPr lang="tr-TR">
                <a:latin typeface="Comic Sans MS" pitchFamily="66" charset="0"/>
              </a:rPr>
              <a:t>Eğer sizin öğretmenize direnç gösteriyorsa hemen vazgeçin. Çünkü bu durumda öğretmeyi başaramayacağınız gibi, ilişkinizin de zedelenmesi riski oluşur. </a:t>
            </a:r>
          </a:p>
          <a:p>
            <a:r>
              <a:rPr lang="tr-TR">
                <a:latin typeface="Comic Sans MS" pitchFamily="66" charset="0"/>
              </a:rPr>
              <a:t>Öğretmek için </a:t>
            </a:r>
            <a:r>
              <a:rPr lang="tr-TR" b="1">
                <a:effectLst>
                  <a:outerShdw blurRad="38100" dist="38100" dir="2700000" algn="tl">
                    <a:srgbClr val="C0C0C0"/>
                  </a:outerShdw>
                </a:effectLst>
                <a:latin typeface="Comic Sans MS" pitchFamily="66" charset="0"/>
              </a:rPr>
              <a:t>GÜCE</a:t>
            </a:r>
            <a:r>
              <a:rPr lang="tr-TR">
                <a:latin typeface="Comic Sans MS" pitchFamily="66" charset="0"/>
              </a:rPr>
              <a:t> başvurursanız , öğretme konusundaki etkinliğinizi de, iletişim konusundaki etkinliğinizi de yitirebilirsiniz.</a:t>
            </a:r>
          </a:p>
        </p:txBody>
      </p:sp>
    </p:spTree>
  </p:cSld>
  <p:clrMapOvr>
    <a:masterClrMapping/>
  </p:clrMapOvr>
  <p:transition spd="med">
    <p:zoom/>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1026"/>
          <p:cNvSpPr>
            <a:spLocks noGrp="1" noChangeArrowheads="1"/>
          </p:cNvSpPr>
          <p:nvPr>
            <p:ph type="title"/>
          </p:nvPr>
        </p:nvSpPr>
        <p:spPr>
          <a:xfrm>
            <a:off x="685800" y="882650"/>
            <a:ext cx="7772400" cy="608013"/>
          </a:xfrm>
        </p:spPr>
        <p:txBody>
          <a:bodyPr/>
          <a:lstStyle/>
          <a:p>
            <a:endParaRPr lang="tr-TR">
              <a:latin typeface="Comic Sans MS" pitchFamily="66" charset="0"/>
            </a:endParaRPr>
          </a:p>
        </p:txBody>
      </p:sp>
      <p:sp>
        <p:nvSpPr>
          <p:cNvPr id="110595" name="Rectangle 1027"/>
          <p:cNvSpPr>
            <a:spLocks noGrp="1" noChangeArrowheads="1"/>
          </p:cNvSpPr>
          <p:nvPr>
            <p:ph type="body" idx="1"/>
          </p:nvPr>
        </p:nvSpPr>
        <p:spPr>
          <a:xfrm>
            <a:off x="609600" y="3581400"/>
            <a:ext cx="7848600" cy="2514600"/>
          </a:xfrm>
        </p:spPr>
        <p:txBody>
          <a:bodyPr/>
          <a:lstStyle/>
          <a:p>
            <a:pPr>
              <a:lnSpc>
                <a:spcPct val="90000"/>
              </a:lnSpc>
            </a:pPr>
            <a:r>
              <a:rPr lang="tr-TR">
                <a:latin typeface="Comic Sans MS" pitchFamily="66" charset="0"/>
              </a:rPr>
              <a:t>Çünkü ancak </a:t>
            </a:r>
            <a:r>
              <a:rPr lang="tr-TR" sz="4400" b="1">
                <a:effectLst>
                  <a:outerShdw blurRad="38100" dist="38100" dir="2700000" algn="tl">
                    <a:srgbClr val="C0C0C0"/>
                  </a:outerShdw>
                </a:effectLst>
                <a:latin typeface="Comic Sans MS" pitchFamily="66" charset="0"/>
              </a:rPr>
              <a:t>iyi bir iletişimle</a:t>
            </a:r>
            <a:r>
              <a:rPr lang="tr-TR">
                <a:latin typeface="Comic Sans MS" pitchFamily="66" charset="0"/>
              </a:rPr>
              <a:t>, çocuğunuzla </a:t>
            </a:r>
            <a:r>
              <a:rPr lang="tr-TR" sz="4000">
                <a:latin typeface="Comic Sans MS" pitchFamily="66" charset="0"/>
              </a:rPr>
              <a:t>yaşanması olası sorunların üstesinden gelebilirsiniz.</a:t>
            </a:r>
          </a:p>
        </p:txBody>
      </p:sp>
      <p:sp>
        <p:nvSpPr>
          <p:cNvPr id="110596" name="Oval 1028"/>
          <p:cNvSpPr>
            <a:spLocks noChangeArrowheads="1"/>
          </p:cNvSpPr>
          <p:nvPr/>
        </p:nvSpPr>
        <p:spPr bwMode="auto">
          <a:xfrm>
            <a:off x="0" y="0"/>
            <a:ext cx="9144000" cy="3048000"/>
          </a:xfrm>
          <a:prstGeom prst="ellipse">
            <a:avLst/>
          </a:prstGeom>
          <a:solidFill>
            <a:schemeClr val="hlink"/>
          </a:solidFill>
          <a:ln w="9525">
            <a:solidFill>
              <a:schemeClr val="tx1"/>
            </a:solidFill>
            <a:round/>
            <a:headEnd/>
            <a:tailEnd/>
          </a:ln>
          <a:effectLst/>
        </p:spPr>
        <p:txBody>
          <a:bodyPr wrap="none" anchor="ctr"/>
          <a:lstStyle/>
          <a:p>
            <a:pPr algn="ctr" eaLnBrk="0" hangingPunct="0"/>
            <a:r>
              <a:rPr kumimoji="0" lang="tr-TR" sz="3200" b="1">
                <a:effectLst>
                  <a:outerShdw blurRad="38100" dist="38100" dir="2700000" algn="tl">
                    <a:srgbClr val="000000"/>
                  </a:outerShdw>
                </a:effectLst>
                <a:latin typeface="Comic Sans MS" pitchFamily="66" charset="0"/>
              </a:rPr>
              <a:t>ASLA </a:t>
            </a:r>
            <a:r>
              <a:rPr kumimoji="0" lang="tr-TR" sz="4400" b="1">
                <a:effectLst>
                  <a:outerShdw blurRad="38100" dist="38100" dir="2700000" algn="tl">
                    <a:srgbClr val="000000"/>
                  </a:outerShdw>
                </a:effectLst>
                <a:latin typeface="Comic Sans MS" pitchFamily="66" charset="0"/>
              </a:rPr>
              <a:t>Vazgeçemeyeceğimiz</a:t>
            </a:r>
            <a:r>
              <a:rPr kumimoji="0" lang="tr-TR" sz="3600">
                <a:latin typeface="Comic Sans MS" pitchFamily="66" charset="0"/>
              </a:rPr>
              <a:t> </a:t>
            </a:r>
            <a:r>
              <a:rPr kumimoji="0" lang="tr-TR" sz="3200" b="1">
                <a:effectLst>
                  <a:outerShdw blurRad="38100" dist="38100" dir="2700000" algn="tl">
                    <a:srgbClr val="000000"/>
                  </a:outerShdw>
                </a:effectLst>
                <a:latin typeface="Comic Sans MS" pitchFamily="66" charset="0"/>
              </a:rPr>
              <a:t>Şey,</a:t>
            </a:r>
            <a:endParaRPr kumimoji="0" lang="tr-TR" sz="3200">
              <a:latin typeface="Comic Sans MS" pitchFamily="66" charset="0"/>
            </a:endParaRPr>
          </a:p>
          <a:p>
            <a:pPr algn="ctr" eaLnBrk="0" hangingPunct="0"/>
            <a:r>
              <a:rPr kumimoji="0" lang="tr-TR" sz="4000">
                <a:solidFill>
                  <a:schemeClr val="accent2"/>
                </a:solidFill>
                <a:latin typeface="Comic Sans MS" pitchFamily="66" charset="0"/>
              </a:rPr>
              <a:t>Çocuğumuzla İletişimin </a:t>
            </a:r>
          </a:p>
          <a:p>
            <a:pPr algn="ctr" eaLnBrk="0" hangingPunct="0"/>
            <a:r>
              <a:rPr kumimoji="0" lang="tr-TR" sz="4000">
                <a:solidFill>
                  <a:schemeClr val="accent2"/>
                </a:solidFill>
                <a:latin typeface="Comic Sans MS" pitchFamily="66" charset="0"/>
              </a:rPr>
              <a:t>Kalitesidir.</a:t>
            </a:r>
          </a:p>
          <a:p>
            <a:pPr algn="ctr" eaLnBrk="0" hangingPunct="0"/>
            <a:endParaRPr kumimoji="0" lang="tr-TR" sz="2400">
              <a:latin typeface="Comic Sans MS" pitchFamily="66" charset="0"/>
            </a:endParaRPr>
          </a:p>
        </p:txBody>
      </p:sp>
    </p:spTree>
  </p:cSld>
  <p:clrMapOvr>
    <a:masterClrMapping/>
  </p:clrMapOvr>
  <p:transition spd="med">
    <p:zoom/>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1026"/>
          <p:cNvSpPr>
            <a:spLocks noGrp="1" noChangeArrowheads="1"/>
          </p:cNvSpPr>
          <p:nvPr>
            <p:ph type="title"/>
          </p:nvPr>
        </p:nvSpPr>
        <p:spPr>
          <a:xfrm>
            <a:off x="685800" y="1035050"/>
            <a:ext cx="7772400" cy="609600"/>
          </a:xfrm>
        </p:spPr>
        <p:txBody>
          <a:bodyPr/>
          <a:lstStyle/>
          <a:p>
            <a:r>
              <a:rPr lang="tr-TR" b="1">
                <a:effectLst>
                  <a:outerShdw blurRad="38100" dist="38100" dir="2700000" algn="tl">
                    <a:srgbClr val="C0C0C0"/>
                  </a:outerShdw>
                </a:effectLst>
                <a:latin typeface="Comic Sans MS" pitchFamily="66" charset="0"/>
              </a:rPr>
              <a:t>“BIKKINLIK “ olursa ;</a:t>
            </a:r>
            <a:endParaRPr lang="tr-TR">
              <a:latin typeface="Comic Sans MS" pitchFamily="66" charset="0"/>
            </a:endParaRPr>
          </a:p>
        </p:txBody>
      </p:sp>
      <p:sp>
        <p:nvSpPr>
          <p:cNvPr id="111619" name="Rectangle 1027"/>
          <p:cNvSpPr>
            <a:spLocks noGrp="1" noChangeArrowheads="1"/>
          </p:cNvSpPr>
          <p:nvPr>
            <p:ph type="body" idx="1"/>
          </p:nvPr>
        </p:nvSpPr>
        <p:spPr>
          <a:xfrm>
            <a:off x="533400" y="1981200"/>
            <a:ext cx="8229600" cy="4572000"/>
          </a:xfrm>
        </p:spPr>
        <p:txBody>
          <a:bodyPr/>
          <a:lstStyle/>
          <a:p>
            <a:r>
              <a:rPr lang="tr-TR">
                <a:latin typeface="Comic Sans MS" pitchFamily="66" charset="0"/>
              </a:rPr>
              <a:t>Bazen üst üste gelen ödevler bıkkınlık ve isyan duygusu yaratabilir. Bunun da doğal olabileceğini göz ardı etmemek gerekir. </a:t>
            </a:r>
          </a:p>
          <a:p>
            <a:r>
              <a:rPr lang="tr-TR">
                <a:latin typeface="Comic Sans MS" pitchFamily="66" charset="0"/>
              </a:rPr>
              <a:t>Böyle bir durumda sorunların ve duyguların paylaşılması önemlidir. </a:t>
            </a:r>
          </a:p>
          <a:p>
            <a:r>
              <a:rPr lang="tr-TR">
                <a:latin typeface="Comic Sans MS" pitchFamily="66" charset="0"/>
              </a:rPr>
              <a:t>Ona duygularını açıklama olanağı tanımak ve paylaşmasına fırsat vermek anlaşıldığı hissini yaratıp, rahatlatacaktır.</a:t>
            </a:r>
          </a:p>
        </p:txBody>
      </p:sp>
    </p:spTree>
  </p:cSld>
  <p:clrMapOvr>
    <a:masterClrMapping/>
  </p:clrMapOvr>
  <p:transition spd="med">
    <p:zoom/>
  </p:transition>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3" name="Rectangle 2051"/>
          <p:cNvSpPr>
            <a:spLocks noGrp="1" noChangeArrowheads="1"/>
          </p:cNvSpPr>
          <p:nvPr>
            <p:ph type="body" idx="1"/>
          </p:nvPr>
        </p:nvSpPr>
        <p:spPr>
          <a:xfrm>
            <a:off x="457200" y="533400"/>
            <a:ext cx="8382000" cy="6324600"/>
          </a:xfrm>
        </p:spPr>
        <p:txBody>
          <a:bodyPr/>
          <a:lstStyle/>
          <a:p>
            <a:r>
              <a:rPr lang="tr-TR">
                <a:latin typeface="Comic Sans MS" pitchFamily="66" charset="0"/>
              </a:rPr>
              <a:t>Başkalarının duygu ve düşüncesine değer vererek </a:t>
            </a:r>
            <a:r>
              <a:rPr lang="tr-TR" b="1">
                <a:effectLst>
                  <a:outerShdw blurRad="38100" dist="38100" dir="2700000" algn="tl">
                    <a:srgbClr val="C0C0C0"/>
                  </a:outerShdw>
                </a:effectLst>
                <a:latin typeface="Comic Sans MS" pitchFamily="66" charset="0"/>
              </a:rPr>
              <a:t>kendini rahatça ifade edebilmeyi</a:t>
            </a:r>
            <a:r>
              <a:rPr lang="tr-TR">
                <a:latin typeface="Comic Sans MS" pitchFamily="66" charset="0"/>
              </a:rPr>
              <a:t> , </a:t>
            </a:r>
            <a:r>
              <a:rPr lang="tr-TR" b="1">
                <a:effectLst>
                  <a:outerShdw blurRad="38100" dist="38100" dir="2700000" algn="tl">
                    <a:srgbClr val="C0C0C0"/>
                  </a:outerShdw>
                </a:effectLst>
                <a:latin typeface="Comic Sans MS" pitchFamily="66" charset="0"/>
              </a:rPr>
              <a:t>yaratıcılığını geliştirmeyi</a:t>
            </a:r>
            <a:r>
              <a:rPr lang="tr-TR">
                <a:latin typeface="Comic Sans MS" pitchFamily="66" charset="0"/>
              </a:rPr>
              <a:t> öğrenecektir. </a:t>
            </a:r>
          </a:p>
          <a:p>
            <a:r>
              <a:rPr lang="tr-TR">
                <a:latin typeface="Comic Sans MS" pitchFamily="66" charset="0"/>
              </a:rPr>
              <a:t>Örneğin çocuğunuz matematik çalışmaktan bıkıp“ </a:t>
            </a:r>
            <a:r>
              <a:rPr lang="tr-TR" b="1">
                <a:effectLst>
                  <a:outerShdw blurRad="38100" dist="38100" dir="2700000" algn="tl">
                    <a:srgbClr val="C0C0C0"/>
                  </a:outerShdw>
                </a:effectLst>
                <a:latin typeface="Comic Sans MS" pitchFamily="66" charset="0"/>
              </a:rPr>
              <a:t>matematik benim ne işime</a:t>
            </a:r>
            <a:r>
              <a:rPr lang="tr-TR">
                <a:latin typeface="Comic Sans MS" pitchFamily="66" charset="0"/>
              </a:rPr>
              <a:t> </a:t>
            </a:r>
            <a:r>
              <a:rPr lang="tr-TR" b="1">
                <a:effectLst>
                  <a:outerShdw blurRad="38100" dist="38100" dir="2700000" algn="tl">
                    <a:srgbClr val="C0C0C0"/>
                  </a:outerShdw>
                </a:effectLst>
                <a:latin typeface="Comic Sans MS" pitchFamily="66" charset="0"/>
              </a:rPr>
              <a:t>yarayacak !</a:t>
            </a:r>
            <a:r>
              <a:rPr lang="tr-TR">
                <a:latin typeface="Comic Sans MS" pitchFamily="66" charset="0"/>
              </a:rPr>
              <a:t> “ diye isyan ettiğinde hayatta ne gibi yararları olduğunu anlatmak yerine, ne hissettiğini anlamaya çalışmak“</a:t>
            </a:r>
            <a:r>
              <a:rPr lang="tr-TR" b="1">
                <a:effectLst>
                  <a:outerShdw blurRad="38100" dist="38100" dir="2700000" algn="tl">
                    <a:srgbClr val="C0C0C0"/>
                  </a:outerShdw>
                </a:effectLst>
                <a:latin typeface="Comic Sans MS" pitchFamily="66" charset="0"/>
              </a:rPr>
              <a:t>anlıyorum ki matematik çalışmak seni çok</a:t>
            </a:r>
            <a:r>
              <a:rPr lang="tr-TR">
                <a:latin typeface="Comic Sans MS" pitchFamily="66" charset="0"/>
              </a:rPr>
              <a:t> </a:t>
            </a:r>
            <a:r>
              <a:rPr lang="tr-TR" b="1">
                <a:effectLst>
                  <a:outerShdw blurRad="38100" dist="38100" dir="2700000" algn="tl">
                    <a:srgbClr val="C0C0C0"/>
                  </a:outerShdw>
                </a:effectLst>
                <a:latin typeface="Comic Sans MS" pitchFamily="66" charset="0"/>
              </a:rPr>
              <a:t>yordu”</a:t>
            </a:r>
            <a:r>
              <a:rPr lang="tr-TR">
                <a:latin typeface="Comic Sans MS" pitchFamily="66" charset="0"/>
              </a:rPr>
              <a:t> gibi kendisine , anlaşıldığını hissettirmek daha önemlidir.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2" fill="hold" grpId="0" nodeType="clickEffect">
                                  <p:stCondLst>
                                    <p:cond delay="0"/>
                                  </p:stCondLst>
                                  <p:childTnLst>
                                    <p:set>
                                      <p:cBhvr>
                                        <p:cTn id="6" dur="1" fill="hold">
                                          <p:stCondLst>
                                            <p:cond delay="0"/>
                                          </p:stCondLst>
                                        </p:cTn>
                                        <p:tgtEl>
                                          <p:spTgt spid="112643">
                                            <p:txEl>
                                              <p:pRg st="0" end="0"/>
                                            </p:txEl>
                                          </p:spTgt>
                                        </p:tgtEl>
                                        <p:attrNameLst>
                                          <p:attrName>style.visibility</p:attrName>
                                        </p:attrNameLst>
                                      </p:cBhvr>
                                      <p:to>
                                        <p:strVal val="visible"/>
                                      </p:to>
                                    </p:set>
                                    <p:anim calcmode="lin" valueType="num">
                                      <p:cBhvr additive="base">
                                        <p:cTn id="7" dur="5000" fill="hold"/>
                                        <p:tgtEl>
                                          <p:spTgt spid="112643">
                                            <p:txEl>
                                              <p:pRg st="0" end="0"/>
                                            </p:txEl>
                                          </p:spTgt>
                                        </p:tgtEl>
                                        <p:attrNameLst>
                                          <p:attrName>ppt_x</p:attrName>
                                        </p:attrNameLst>
                                      </p:cBhvr>
                                      <p:tavLst>
                                        <p:tav tm="0">
                                          <p:val>
                                            <p:strVal val="1+#ppt_w/2"/>
                                          </p:val>
                                        </p:tav>
                                        <p:tav tm="100000">
                                          <p:val>
                                            <p:strVal val="#ppt_x"/>
                                          </p:val>
                                        </p:tav>
                                      </p:tavLst>
                                    </p:anim>
                                    <p:anim calcmode="lin" valueType="num">
                                      <p:cBhvr additive="base">
                                        <p:cTn id="8" dur="5000" fill="hold"/>
                                        <p:tgtEl>
                                          <p:spTgt spid="1126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2" fill="hold" grpId="0" nodeType="clickEffect">
                                  <p:stCondLst>
                                    <p:cond delay="0"/>
                                  </p:stCondLst>
                                  <p:childTnLst>
                                    <p:set>
                                      <p:cBhvr>
                                        <p:cTn id="12" dur="1" fill="hold">
                                          <p:stCondLst>
                                            <p:cond delay="0"/>
                                          </p:stCondLst>
                                        </p:cTn>
                                        <p:tgtEl>
                                          <p:spTgt spid="112643">
                                            <p:txEl>
                                              <p:pRg st="1" end="1"/>
                                            </p:txEl>
                                          </p:spTgt>
                                        </p:tgtEl>
                                        <p:attrNameLst>
                                          <p:attrName>style.visibility</p:attrName>
                                        </p:attrNameLst>
                                      </p:cBhvr>
                                      <p:to>
                                        <p:strVal val="visible"/>
                                      </p:to>
                                    </p:set>
                                    <p:anim calcmode="lin" valueType="num">
                                      <p:cBhvr additive="base">
                                        <p:cTn id="13" dur="5000" fill="hold"/>
                                        <p:tgtEl>
                                          <p:spTgt spid="112643">
                                            <p:txEl>
                                              <p:pRg st="1" end="1"/>
                                            </p:txEl>
                                          </p:spTgt>
                                        </p:tgtEl>
                                        <p:attrNameLst>
                                          <p:attrName>ppt_x</p:attrName>
                                        </p:attrNameLst>
                                      </p:cBhvr>
                                      <p:tavLst>
                                        <p:tav tm="0">
                                          <p:val>
                                            <p:strVal val="1+#ppt_w/2"/>
                                          </p:val>
                                        </p:tav>
                                        <p:tav tm="100000">
                                          <p:val>
                                            <p:strVal val="#ppt_x"/>
                                          </p:val>
                                        </p:tav>
                                      </p:tavLst>
                                    </p:anim>
                                    <p:anim calcmode="lin" valueType="num">
                                      <p:cBhvr additive="base">
                                        <p:cTn id="14" dur="5000" fill="hold"/>
                                        <p:tgtEl>
                                          <p:spTgt spid="11264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3"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5800" y="1258888"/>
            <a:ext cx="8153400" cy="4111625"/>
          </a:xfrm>
        </p:spPr>
        <p:txBody>
          <a:bodyPr/>
          <a:lstStyle/>
          <a:p>
            <a:r>
              <a:rPr lang="tr-TR">
                <a:latin typeface="Comic Sans MS" pitchFamily="66" charset="0"/>
              </a:rPr>
              <a:t>UNUTMAMAK GEREKİR Kİ BAŞARILI BİR İNSAN,</a:t>
            </a:r>
            <a:br>
              <a:rPr lang="tr-TR">
                <a:latin typeface="Comic Sans MS" pitchFamily="66" charset="0"/>
              </a:rPr>
            </a:br>
            <a:r>
              <a:rPr lang="tr-TR" b="1">
                <a:effectLst>
                  <a:outerShdw blurRad="38100" dist="38100" dir="2700000" algn="tl">
                    <a:srgbClr val="C0C0C0"/>
                  </a:outerShdw>
                </a:effectLst>
                <a:latin typeface="Comic Sans MS" pitchFamily="66" charset="0"/>
              </a:rPr>
              <a:t>BELİRLİ AMAÇLARINA BELİRLİ BİR ZAMAN DİLİMİ İÇİNDE</a:t>
            </a:r>
            <a:r>
              <a:rPr lang="tr-TR">
                <a:latin typeface="Comic Sans MS" pitchFamily="66" charset="0"/>
              </a:rPr>
              <a:t> ULAŞMIŞ OLAN İNSANDIR.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2" fill="hold" grpId="0" nodeType="clickEffect">
                                  <p:stCondLst>
                                    <p:cond delay="0"/>
                                  </p:stCondLst>
                                  <p:childTnLst>
                                    <p:set>
                                      <p:cBhvr>
                                        <p:cTn id="6" dur="1" fill="hold">
                                          <p:stCondLst>
                                            <p:cond delay="0"/>
                                          </p:stCondLst>
                                        </p:cTn>
                                        <p:tgtEl>
                                          <p:spTgt spid="38914"/>
                                        </p:tgtEl>
                                        <p:attrNameLst>
                                          <p:attrName>style.visibility</p:attrName>
                                        </p:attrNameLst>
                                      </p:cBhvr>
                                      <p:to>
                                        <p:strVal val="visible"/>
                                      </p:to>
                                    </p:set>
                                    <p:anim calcmode="lin" valueType="num">
                                      <p:cBhvr additive="base">
                                        <p:cTn id="7" dur="5000" fill="hold"/>
                                        <p:tgtEl>
                                          <p:spTgt spid="38914"/>
                                        </p:tgtEl>
                                        <p:attrNameLst>
                                          <p:attrName>ppt_x</p:attrName>
                                        </p:attrNameLst>
                                      </p:cBhvr>
                                      <p:tavLst>
                                        <p:tav tm="0">
                                          <p:val>
                                            <p:strVal val="1+#ppt_w/2"/>
                                          </p:val>
                                        </p:tav>
                                        <p:tav tm="100000">
                                          <p:val>
                                            <p:strVal val="#ppt_x"/>
                                          </p:val>
                                        </p:tav>
                                      </p:tavLst>
                                    </p:anim>
                                    <p:anim calcmode="lin" valueType="num">
                                      <p:cBhvr additive="base">
                                        <p:cTn id="8" dur="5000" fill="hold"/>
                                        <p:tgtEl>
                                          <p:spTgt spid="389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tr-TR">
                <a:latin typeface="Comic Sans MS" pitchFamily="66" charset="0"/>
              </a:rPr>
              <a:t>DÜZENLİ BİR AİLE HAYATI</a:t>
            </a:r>
          </a:p>
        </p:txBody>
      </p:sp>
      <p:sp>
        <p:nvSpPr>
          <p:cNvPr id="39939" name="Rectangle 3"/>
          <p:cNvSpPr>
            <a:spLocks noGrp="1" noChangeArrowheads="1"/>
          </p:cNvSpPr>
          <p:nvPr>
            <p:ph type="body" idx="1"/>
          </p:nvPr>
        </p:nvSpPr>
        <p:spPr/>
        <p:txBody>
          <a:bodyPr/>
          <a:lstStyle/>
          <a:p>
            <a:r>
              <a:rPr lang="tr-TR">
                <a:latin typeface="Comic Sans MS" pitchFamily="66" charset="0"/>
              </a:rPr>
              <a:t>Başarı konusunda önemli konulardan bir tanesi de </a:t>
            </a:r>
            <a:r>
              <a:rPr lang="tr-TR" b="1">
                <a:effectLst>
                  <a:outerShdw blurRad="38100" dist="38100" dir="2700000" algn="tl">
                    <a:srgbClr val="C0C0C0"/>
                  </a:outerShdw>
                </a:effectLst>
                <a:latin typeface="Comic Sans MS" pitchFamily="66" charset="0"/>
              </a:rPr>
              <a:t>düzenli bir aile yaşantısıdır.</a:t>
            </a:r>
          </a:p>
          <a:p>
            <a:r>
              <a:rPr lang="tr-TR" b="1">
                <a:effectLst>
                  <a:outerShdw blurRad="38100" dist="38100" dir="2700000" algn="tl">
                    <a:srgbClr val="C0C0C0"/>
                  </a:outerShdw>
                </a:effectLst>
                <a:latin typeface="Comic Sans MS" pitchFamily="66" charset="0"/>
              </a:rPr>
              <a:t>Kişi uzlaşma içinde olduğu bir aile hayatı sürdüremiyorsa ; sağlığını koruması, kendini derslere verebilmesi, yaratıcı ve başarılı olması güçleşmektedir.  </a:t>
            </a:r>
            <a:endParaRPr lang="tr-TR">
              <a:latin typeface="Comic Sans MS" pitchFamily="66" charset="0"/>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39938"/>
                                        </p:tgtEl>
                                        <p:attrNameLst>
                                          <p:attrName>style.visibility</p:attrName>
                                        </p:attrNameLst>
                                      </p:cBhvr>
                                      <p:to>
                                        <p:strVal val="visible"/>
                                      </p:to>
                                    </p:set>
                                    <p:animEffect transition="in" filter="slide(fromLeft)">
                                      <p:cBhvr>
                                        <p:cTn id="7" dur="500"/>
                                        <p:tgtEl>
                                          <p:spTgt spid="39938"/>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4" fill="hold" grpId="0" nodeType="clickEffect">
                                  <p:stCondLst>
                                    <p:cond delay="0"/>
                                  </p:stCondLst>
                                  <p:childTnLst>
                                    <p:set>
                                      <p:cBhvr>
                                        <p:cTn id="11" dur="1" fill="hold">
                                          <p:stCondLst>
                                            <p:cond delay="0"/>
                                          </p:stCondLst>
                                        </p:cTn>
                                        <p:tgtEl>
                                          <p:spTgt spid="39939">
                                            <p:txEl>
                                              <p:pRg st="0" end="0"/>
                                            </p:txEl>
                                          </p:spTgt>
                                        </p:tgtEl>
                                        <p:attrNameLst>
                                          <p:attrName>style.visibility</p:attrName>
                                        </p:attrNameLst>
                                      </p:cBhvr>
                                      <p:to>
                                        <p:strVal val="visible"/>
                                      </p:to>
                                    </p:set>
                                    <p:anim calcmode="lin" valueType="num">
                                      <p:cBhvr additive="base">
                                        <p:cTn id="12" dur="5000" fill="hold"/>
                                        <p:tgtEl>
                                          <p:spTgt spid="39939">
                                            <p:txEl>
                                              <p:pRg st="0" end="0"/>
                                            </p:txEl>
                                          </p:spTgt>
                                        </p:tgtEl>
                                        <p:attrNameLst>
                                          <p:attrName>ppt_x</p:attrName>
                                        </p:attrNameLst>
                                      </p:cBhvr>
                                      <p:tavLst>
                                        <p:tav tm="0">
                                          <p:val>
                                            <p:strVal val="#ppt_x"/>
                                          </p:val>
                                        </p:tav>
                                        <p:tav tm="100000">
                                          <p:val>
                                            <p:strVal val="#ppt_x"/>
                                          </p:val>
                                        </p:tav>
                                      </p:tavLst>
                                    </p:anim>
                                    <p:anim calcmode="lin" valueType="num">
                                      <p:cBhvr additive="base">
                                        <p:cTn id="13" dur="5000" fill="hold"/>
                                        <p:tgtEl>
                                          <p:spTgt spid="399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7" presetClass="entr" presetSubtype="4" fill="hold" grpId="0" nodeType="clickEffect">
                                  <p:stCondLst>
                                    <p:cond delay="0"/>
                                  </p:stCondLst>
                                  <p:childTnLst>
                                    <p:set>
                                      <p:cBhvr>
                                        <p:cTn id="17" dur="1" fill="hold">
                                          <p:stCondLst>
                                            <p:cond delay="0"/>
                                          </p:stCondLst>
                                        </p:cTn>
                                        <p:tgtEl>
                                          <p:spTgt spid="39939">
                                            <p:txEl>
                                              <p:pRg st="1" end="1"/>
                                            </p:txEl>
                                          </p:spTgt>
                                        </p:tgtEl>
                                        <p:attrNameLst>
                                          <p:attrName>style.visibility</p:attrName>
                                        </p:attrNameLst>
                                      </p:cBhvr>
                                      <p:to>
                                        <p:strVal val="visible"/>
                                      </p:to>
                                    </p:set>
                                    <p:anim calcmode="lin" valueType="num">
                                      <p:cBhvr additive="base">
                                        <p:cTn id="18" dur="5000" fill="hold"/>
                                        <p:tgtEl>
                                          <p:spTgt spid="39939">
                                            <p:txEl>
                                              <p:pRg st="1" end="1"/>
                                            </p:txEl>
                                          </p:spTgt>
                                        </p:tgtEl>
                                        <p:attrNameLst>
                                          <p:attrName>ppt_x</p:attrName>
                                        </p:attrNameLst>
                                      </p:cBhvr>
                                      <p:tavLst>
                                        <p:tav tm="0">
                                          <p:val>
                                            <p:strVal val="#ppt_x"/>
                                          </p:val>
                                        </p:tav>
                                        <p:tav tm="100000">
                                          <p:val>
                                            <p:strVal val="#ppt_x"/>
                                          </p:val>
                                        </p:tav>
                                      </p:tavLst>
                                    </p:anim>
                                    <p:anim calcmode="lin" valueType="num">
                                      <p:cBhvr additive="base">
                                        <p:cTn id="19" dur="5000" fill="hold"/>
                                        <p:tgtEl>
                                          <p:spTgt spid="3993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autoUpdateAnimBg="0"/>
      <p:bldP spid="39939"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914400" y="1479550"/>
            <a:ext cx="7543800" cy="3441700"/>
          </a:xfrm>
        </p:spPr>
        <p:txBody>
          <a:bodyPr/>
          <a:lstStyle/>
          <a:p>
            <a:r>
              <a:rPr lang="tr-TR">
                <a:latin typeface="Comic Sans MS" pitchFamily="66" charset="0"/>
              </a:rPr>
              <a:t>Eğitim başarısı ders başında ne kadar zaman geçirildiği değil, çalışılan malzemeden öğrencide geriye ne kaldığına bağlıdır.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1" fill="hold" grpId="0" nodeType="clickEffect">
                                  <p:stCondLst>
                                    <p:cond delay="0"/>
                                  </p:stCondLst>
                                  <p:childTnLst>
                                    <p:set>
                                      <p:cBhvr>
                                        <p:cTn id="6" dur="1" fill="hold">
                                          <p:stCondLst>
                                            <p:cond delay="0"/>
                                          </p:stCondLst>
                                        </p:cTn>
                                        <p:tgtEl>
                                          <p:spTgt spid="46082"/>
                                        </p:tgtEl>
                                        <p:attrNameLst>
                                          <p:attrName>style.visibility</p:attrName>
                                        </p:attrNameLst>
                                      </p:cBhvr>
                                      <p:to>
                                        <p:strVal val="visible"/>
                                      </p:to>
                                    </p:set>
                                    <p:anim calcmode="lin" valueType="num">
                                      <p:cBhvr additive="base">
                                        <p:cTn id="7" dur="5000" fill="hold"/>
                                        <p:tgtEl>
                                          <p:spTgt spid="46082"/>
                                        </p:tgtEl>
                                        <p:attrNameLst>
                                          <p:attrName>ppt_x</p:attrName>
                                        </p:attrNameLst>
                                      </p:cBhvr>
                                      <p:tavLst>
                                        <p:tav tm="0">
                                          <p:val>
                                            <p:strVal val="#ppt_x"/>
                                          </p:val>
                                        </p:tav>
                                        <p:tav tm="100000">
                                          <p:val>
                                            <p:strVal val="#ppt_x"/>
                                          </p:val>
                                        </p:tav>
                                      </p:tavLst>
                                    </p:anim>
                                    <p:anim calcmode="lin" valueType="num">
                                      <p:cBhvr additive="base">
                                        <p:cTn id="8" dur="5000" fill="hold"/>
                                        <p:tgtEl>
                                          <p:spTgt spid="4608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685800" y="358775"/>
            <a:ext cx="7772400" cy="2101850"/>
          </a:xfrm>
        </p:spPr>
        <p:txBody>
          <a:bodyPr/>
          <a:lstStyle/>
          <a:p>
            <a:r>
              <a:rPr lang="tr-TR">
                <a:latin typeface="Comic Sans MS" pitchFamily="66" charset="0"/>
              </a:rPr>
              <a:t>BELLEĞİN ÖZELLİKLERİ </a:t>
            </a:r>
            <a:br>
              <a:rPr lang="tr-TR">
                <a:latin typeface="Comic Sans MS" pitchFamily="66" charset="0"/>
              </a:rPr>
            </a:br>
            <a:r>
              <a:rPr lang="tr-TR">
                <a:latin typeface="Comic Sans MS" pitchFamily="66" charset="0"/>
              </a:rPr>
              <a:t>ve</a:t>
            </a:r>
            <a:br>
              <a:rPr lang="tr-TR">
                <a:latin typeface="Comic Sans MS" pitchFamily="66" charset="0"/>
              </a:rPr>
            </a:br>
            <a:r>
              <a:rPr lang="tr-TR">
                <a:latin typeface="Comic Sans MS" pitchFamily="66" charset="0"/>
              </a:rPr>
              <a:t> ÖĞRENME </a:t>
            </a:r>
          </a:p>
        </p:txBody>
      </p:sp>
      <p:sp>
        <p:nvSpPr>
          <p:cNvPr id="47107" name="Rectangle 3"/>
          <p:cNvSpPr>
            <a:spLocks noGrp="1" noChangeArrowheads="1"/>
          </p:cNvSpPr>
          <p:nvPr>
            <p:ph type="body" idx="1"/>
          </p:nvPr>
        </p:nvSpPr>
        <p:spPr>
          <a:xfrm>
            <a:off x="304800" y="2590800"/>
            <a:ext cx="8534400" cy="3962400"/>
          </a:xfrm>
        </p:spPr>
        <p:txBody>
          <a:bodyPr/>
          <a:lstStyle/>
          <a:p>
            <a:r>
              <a:rPr lang="tr-TR">
                <a:latin typeface="Comic Sans MS" pitchFamily="66" charset="0"/>
              </a:rPr>
              <a:t>Öğrenme sinir hücreleri arasında yeni bağlantılar kurulmasıyla gerçekleşen</a:t>
            </a:r>
          </a:p>
          <a:p>
            <a:pPr>
              <a:buFontTx/>
              <a:buNone/>
            </a:pPr>
            <a:r>
              <a:rPr lang="tr-TR">
                <a:latin typeface="Comic Sans MS" pitchFamily="66" charset="0"/>
              </a:rPr>
              <a:t>   </a:t>
            </a:r>
            <a:r>
              <a:rPr lang="tr-TR" b="1">
                <a:latin typeface="Comic Sans MS" pitchFamily="66" charset="0"/>
              </a:rPr>
              <a:t>biyo-kimyasal </a:t>
            </a:r>
            <a:r>
              <a:rPr lang="tr-TR">
                <a:latin typeface="Comic Sans MS" pitchFamily="66" charset="0"/>
              </a:rPr>
              <a:t>bir olaydır. </a:t>
            </a:r>
          </a:p>
          <a:p>
            <a:endParaRPr lang="tr-TR">
              <a:latin typeface="Comic Sans MS" pitchFamily="66" charset="0"/>
            </a:endParaRPr>
          </a:p>
          <a:p>
            <a:r>
              <a:rPr lang="tr-TR">
                <a:latin typeface="Comic Sans MS" pitchFamily="66" charset="0"/>
              </a:rPr>
              <a:t>İyi öğrenebilmek ve öğrendiğimizden yararlanabilmek için belleğin özelliklerini bilmekte yarar vardır. </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7106"/>
                                        </p:tgtEl>
                                        <p:attrNameLst>
                                          <p:attrName>style.visibility</p:attrName>
                                        </p:attrNameLst>
                                      </p:cBhvr>
                                      <p:to>
                                        <p:strVal val="visible"/>
                                      </p:to>
                                    </p:set>
                                    <p:anim calcmode="lin" valueType="num">
                                      <p:cBhvr additive="base">
                                        <p:cTn id="7" dur="500" fill="hold"/>
                                        <p:tgtEl>
                                          <p:spTgt spid="47106"/>
                                        </p:tgtEl>
                                        <p:attrNameLst>
                                          <p:attrName>ppt_x</p:attrName>
                                        </p:attrNameLst>
                                      </p:cBhvr>
                                      <p:tavLst>
                                        <p:tav tm="0">
                                          <p:val>
                                            <p:strVal val="#ppt_x"/>
                                          </p:val>
                                        </p:tav>
                                        <p:tav tm="100000">
                                          <p:val>
                                            <p:strVal val="#ppt_x"/>
                                          </p:val>
                                        </p:tav>
                                      </p:tavLst>
                                    </p:anim>
                                    <p:anim calcmode="lin" valueType="num">
                                      <p:cBhvr additive="base">
                                        <p:cTn id="8" dur="500" fill="hold"/>
                                        <p:tgtEl>
                                          <p:spTgt spid="4710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47107">
                                            <p:txEl>
                                              <p:pRg st="0" end="0"/>
                                            </p:txEl>
                                          </p:spTgt>
                                        </p:tgtEl>
                                        <p:attrNameLst>
                                          <p:attrName>style.visibility</p:attrName>
                                        </p:attrNameLst>
                                      </p:cBhvr>
                                      <p:to>
                                        <p:strVal val="visible"/>
                                      </p:to>
                                    </p:set>
                                    <p:anim calcmode="lin" valueType="num">
                                      <p:cBhvr additive="base">
                                        <p:cTn id="13" dur="5000" fill="hold"/>
                                        <p:tgtEl>
                                          <p:spTgt spid="47107">
                                            <p:txEl>
                                              <p:pRg st="0" end="0"/>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4710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47107">
                                            <p:txEl>
                                              <p:pRg st="1" end="1"/>
                                            </p:txEl>
                                          </p:spTgt>
                                        </p:tgtEl>
                                        <p:attrNameLst>
                                          <p:attrName>style.visibility</p:attrName>
                                        </p:attrNameLst>
                                      </p:cBhvr>
                                      <p:to>
                                        <p:strVal val="visible"/>
                                      </p:to>
                                    </p:set>
                                    <p:anim calcmode="lin" valueType="num">
                                      <p:cBhvr additive="base">
                                        <p:cTn id="19" dur="5000" fill="hold"/>
                                        <p:tgtEl>
                                          <p:spTgt spid="47107">
                                            <p:txEl>
                                              <p:pRg st="1" end="1"/>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4710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47107">
                                            <p:txEl>
                                              <p:pRg st="3" end="3"/>
                                            </p:txEl>
                                          </p:spTgt>
                                        </p:tgtEl>
                                        <p:attrNameLst>
                                          <p:attrName>style.visibility</p:attrName>
                                        </p:attrNameLst>
                                      </p:cBhvr>
                                      <p:to>
                                        <p:strVal val="visible"/>
                                      </p:to>
                                    </p:set>
                                    <p:anim calcmode="lin" valueType="num">
                                      <p:cBhvr additive="base">
                                        <p:cTn id="25" dur="5000" fill="hold"/>
                                        <p:tgtEl>
                                          <p:spTgt spid="47107">
                                            <p:txEl>
                                              <p:pRg st="3" end="3"/>
                                            </p:txEl>
                                          </p:spTgt>
                                        </p:tgtEl>
                                        <p:attrNameLst>
                                          <p:attrName>ppt_x</p:attrName>
                                        </p:attrNameLst>
                                      </p:cBhvr>
                                      <p:tavLst>
                                        <p:tav tm="0">
                                          <p:val>
                                            <p:strVal val="#ppt_x"/>
                                          </p:val>
                                        </p:tav>
                                        <p:tav tm="100000">
                                          <p:val>
                                            <p:strVal val="#ppt_x"/>
                                          </p:val>
                                        </p:tav>
                                      </p:tavLst>
                                    </p:anim>
                                    <p:anim calcmode="lin" valueType="num">
                                      <p:cBhvr additive="base">
                                        <p:cTn id="26" dur="5000" fill="hold"/>
                                        <p:tgtEl>
                                          <p:spTgt spid="4710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autoUpdateAnimBg="0"/>
      <p:bldP spid="47107"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0" y="1193800"/>
            <a:ext cx="9144000" cy="3937000"/>
          </a:xfrm>
        </p:spPr>
        <p:txBody>
          <a:bodyPr/>
          <a:lstStyle/>
          <a:p>
            <a:r>
              <a:rPr lang="tr-TR" sz="3600" b="1">
                <a:effectLst>
                  <a:outerShdw blurRad="38100" dist="38100" dir="2700000" algn="tl">
                    <a:srgbClr val="C0C0C0"/>
                  </a:outerShdw>
                </a:effectLst>
                <a:latin typeface="Comic Sans MS" pitchFamily="66" charset="0"/>
              </a:rPr>
              <a:t>Çalışma alışkanlığı kazandırmak sadece okul başarısı için gerekli değil,  aynı zamanda yetişkin yaşantısında  da organize olmak, planlama yeteneği geliştirmek  ve iş hayatındaki başarı için gerekli temel beceri kazanmak anlamına da gelmektedir.</a:t>
            </a:r>
            <a:endParaRPr lang="tr-TR">
              <a:latin typeface="Comic Sans MS" pitchFamily="66" charset="0"/>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98306"/>
                                        </p:tgtEl>
                                        <p:attrNameLst>
                                          <p:attrName>style.visibility</p:attrName>
                                        </p:attrNameLst>
                                      </p:cBhvr>
                                      <p:to>
                                        <p:strVal val="visible"/>
                                      </p:to>
                                    </p:set>
                                    <p:anim calcmode="lin" valueType="num">
                                      <p:cBhvr additive="base">
                                        <p:cTn id="7" dur="5000" fill="hold"/>
                                        <p:tgtEl>
                                          <p:spTgt spid="98306"/>
                                        </p:tgtEl>
                                        <p:attrNameLst>
                                          <p:attrName>ppt_x</p:attrName>
                                        </p:attrNameLst>
                                      </p:cBhvr>
                                      <p:tavLst>
                                        <p:tav tm="0">
                                          <p:val>
                                            <p:strVal val="#ppt_x"/>
                                          </p:val>
                                        </p:tav>
                                        <p:tav tm="100000">
                                          <p:val>
                                            <p:strVal val="#ppt_x"/>
                                          </p:val>
                                        </p:tav>
                                      </p:tavLst>
                                    </p:anim>
                                    <p:anim calcmode="lin" valueType="num">
                                      <p:cBhvr additive="base">
                                        <p:cTn id="8" dur="5000" fill="hold"/>
                                        <p:tgtEl>
                                          <p:spTgt spid="9830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6" grpId="0"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5890" name="Rectangle 1026"/>
          <p:cNvSpPr>
            <a:spLocks noGrp="1" noChangeArrowheads="1"/>
          </p:cNvSpPr>
          <p:nvPr>
            <p:ph type="title"/>
          </p:nvPr>
        </p:nvSpPr>
        <p:spPr>
          <a:xfrm>
            <a:off x="609600" y="53975"/>
            <a:ext cx="7848600" cy="2101850"/>
          </a:xfrm>
        </p:spPr>
        <p:txBody>
          <a:bodyPr/>
          <a:lstStyle/>
          <a:p>
            <a:r>
              <a:rPr lang="tr-TR">
                <a:latin typeface="Comic Sans MS" pitchFamily="66" charset="0"/>
              </a:rPr>
              <a:t>Öğrenme beynimizde gerçekleşen zihinsel bir süreçtir.</a:t>
            </a:r>
          </a:p>
        </p:txBody>
      </p:sp>
      <p:sp>
        <p:nvSpPr>
          <p:cNvPr id="165891" name="Rectangle 1027"/>
          <p:cNvSpPr>
            <a:spLocks noGrp="1" noChangeArrowheads="1"/>
          </p:cNvSpPr>
          <p:nvPr>
            <p:ph type="body" idx="1"/>
          </p:nvPr>
        </p:nvSpPr>
        <p:spPr>
          <a:xfrm>
            <a:off x="685800" y="2438400"/>
            <a:ext cx="7772400" cy="3962400"/>
          </a:xfrm>
        </p:spPr>
        <p:txBody>
          <a:bodyPr/>
          <a:lstStyle/>
          <a:p>
            <a:r>
              <a:rPr lang="tr-TR">
                <a:latin typeface="Comic Sans MS" pitchFamily="66" charset="0"/>
              </a:rPr>
              <a:t>Yeni bir bilgiyi herkes aynı biçimde öğrenmez.Öğrenme biçimimizi çevresel, toplumsal,duygusal ve fiziksel uyarılara nasıl tepki verdiğimiz belirler.Öğrenme biçiminin doğrusu ve yanlışı yoktur ve kişiden kişiye göre değişir.</a:t>
            </a:r>
          </a:p>
          <a:p>
            <a:endParaRPr lang="tr-T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165890"/>
                                        </p:tgtEl>
                                        <p:attrNameLst>
                                          <p:attrName>style.visibility</p:attrName>
                                        </p:attrNameLst>
                                      </p:cBhvr>
                                      <p:to>
                                        <p:strVal val="visible"/>
                                      </p:to>
                                    </p:set>
                                    <p:anim calcmode="lin" valueType="num">
                                      <p:cBhvr additive="base">
                                        <p:cTn id="7" dur="5000" fill="hold"/>
                                        <p:tgtEl>
                                          <p:spTgt spid="165890"/>
                                        </p:tgtEl>
                                        <p:attrNameLst>
                                          <p:attrName>ppt_x</p:attrName>
                                        </p:attrNameLst>
                                      </p:cBhvr>
                                      <p:tavLst>
                                        <p:tav tm="0">
                                          <p:val>
                                            <p:strVal val="#ppt_x"/>
                                          </p:val>
                                        </p:tav>
                                        <p:tav tm="100000">
                                          <p:val>
                                            <p:strVal val="#ppt_x"/>
                                          </p:val>
                                        </p:tav>
                                      </p:tavLst>
                                    </p:anim>
                                    <p:anim calcmode="lin" valueType="num">
                                      <p:cBhvr additive="base">
                                        <p:cTn id="8" dur="5000" fill="hold"/>
                                        <p:tgtEl>
                                          <p:spTgt spid="16589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5891">
                                            <p:txEl>
                                              <p:pRg st="0" end="0"/>
                                            </p:txEl>
                                          </p:spTgt>
                                        </p:tgtEl>
                                        <p:attrNameLst>
                                          <p:attrName>style.visibility</p:attrName>
                                        </p:attrNameLst>
                                      </p:cBhvr>
                                      <p:to>
                                        <p:strVal val="visible"/>
                                      </p:to>
                                    </p:set>
                                    <p:anim calcmode="lin" valueType="num">
                                      <p:cBhvr additive="base">
                                        <p:cTn id="13" dur="500" fill="hold"/>
                                        <p:tgtEl>
                                          <p:spTgt spid="16589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589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890" grpId="0" autoUpdateAnimBg="0"/>
      <p:bldP spid="165891" grpId="0"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1" name="Rectangle 3"/>
          <p:cNvSpPr>
            <a:spLocks noGrp="1" noChangeArrowheads="1"/>
          </p:cNvSpPr>
          <p:nvPr>
            <p:ph type="body" idx="1"/>
          </p:nvPr>
        </p:nvSpPr>
        <p:spPr>
          <a:xfrm>
            <a:off x="685800" y="838200"/>
            <a:ext cx="7772400" cy="5257800"/>
          </a:xfrm>
        </p:spPr>
        <p:txBody>
          <a:bodyPr/>
          <a:lstStyle/>
          <a:p>
            <a:r>
              <a:rPr lang="tr-TR">
                <a:latin typeface="Comic Sans MS" pitchFamily="66" charset="0"/>
              </a:rPr>
              <a:t>İnsan anladıklarının ve öğrendiklerinin yarısına yakın bölümünü 20 dakika içinde unutur. </a:t>
            </a:r>
          </a:p>
          <a:p>
            <a:endParaRPr lang="tr-TR">
              <a:latin typeface="Comic Sans MS" pitchFamily="66" charset="0"/>
            </a:endParaRPr>
          </a:p>
          <a:p>
            <a:r>
              <a:rPr lang="tr-TR">
                <a:latin typeface="Comic Sans MS" pitchFamily="66" charset="0"/>
              </a:rPr>
              <a:t>Bir de insanın dinlediğini ve okuduğunu yeterince anlayamadığı durumlar olduğunu düşünürsek , hatırda kalacak miktarın daha da azalacağı kendiliğinden ortaya çıkar. </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 calcmode="lin" valueType="num">
                                      <p:cBhvr additive="base">
                                        <p:cTn id="7" dur="5000" fill="hold"/>
                                        <p:tgtEl>
                                          <p:spTgt spid="48131">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4813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48131">
                                            <p:txEl>
                                              <p:pRg st="2" end="2"/>
                                            </p:txEl>
                                          </p:spTgt>
                                        </p:tgtEl>
                                        <p:attrNameLst>
                                          <p:attrName>style.visibility</p:attrName>
                                        </p:attrNameLst>
                                      </p:cBhvr>
                                      <p:to>
                                        <p:strVal val="visible"/>
                                      </p:to>
                                    </p:set>
                                    <p:anim calcmode="lin" valueType="num">
                                      <p:cBhvr additive="base">
                                        <p:cTn id="13" dur="5000" fill="hold"/>
                                        <p:tgtEl>
                                          <p:spTgt spid="48131">
                                            <p:txEl>
                                              <p:pRg st="2" end="2"/>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4813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6915" name="Rectangle 1027"/>
          <p:cNvSpPr>
            <a:spLocks noGrp="1" noChangeArrowheads="1"/>
          </p:cNvSpPr>
          <p:nvPr>
            <p:ph type="body" idx="1"/>
          </p:nvPr>
        </p:nvSpPr>
        <p:spPr>
          <a:xfrm>
            <a:off x="228600" y="762000"/>
            <a:ext cx="8534400" cy="5791200"/>
          </a:xfrm>
        </p:spPr>
        <p:txBody>
          <a:bodyPr/>
          <a:lstStyle/>
          <a:p>
            <a:pPr>
              <a:lnSpc>
                <a:spcPct val="90000"/>
              </a:lnSpc>
            </a:pPr>
            <a:r>
              <a:rPr lang="tr-TR" dirty="0">
                <a:latin typeface="Comic Sans MS" pitchFamily="66" charset="0"/>
              </a:rPr>
              <a:t>Örneğin : ” Köpek ” sözcüğünü duyduğunuzda aklınıza </a:t>
            </a:r>
            <a:r>
              <a:rPr lang="tr-TR" dirty="0" smtClean="0">
                <a:latin typeface="Comic Sans MS" pitchFamily="66" charset="0"/>
              </a:rPr>
              <a:t>ilk </a:t>
            </a:r>
            <a:r>
              <a:rPr lang="tr-TR" dirty="0">
                <a:latin typeface="Comic Sans MS" pitchFamily="66" charset="0"/>
              </a:rPr>
              <a:t>ne geliyor? Kimileri köpeğin görüntüsünü görüyor,kimileri havlama sesini duyuyor,kimileri de tüylerinin yumuşaklığını duyumsuyor.BUNUN ANLAMI NEDİR? Köpek sözcüğünü duyduklarında görüntüsünü zihninde canlandıranlar öğrenmeyi ”</a:t>
            </a:r>
            <a:r>
              <a:rPr lang="tr-TR" dirty="0" err="1">
                <a:latin typeface="Comic Sans MS" pitchFamily="66" charset="0"/>
              </a:rPr>
              <a:t>GÖRSEL”yoldan</a:t>
            </a:r>
            <a:r>
              <a:rPr lang="tr-TR" dirty="0">
                <a:latin typeface="Comic Sans MS" pitchFamily="66" charset="0"/>
              </a:rPr>
              <a:t> gerçekleştirirler.Bu kişiler anımsamak istedikleri öteki şeyleri de görüntüleriyle anımsarlar.</a:t>
            </a:r>
          </a:p>
          <a:p>
            <a:pPr>
              <a:lnSpc>
                <a:spcPct val="90000"/>
              </a:lnSpc>
            </a:pPr>
            <a:endParaRPr lang="tr-TR" dirty="0"/>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2" fill="hold" grpId="0" nodeType="clickEffect">
                                  <p:stCondLst>
                                    <p:cond delay="0"/>
                                  </p:stCondLst>
                                  <p:childTnLst>
                                    <p:set>
                                      <p:cBhvr>
                                        <p:cTn id="6" dur="1" fill="hold">
                                          <p:stCondLst>
                                            <p:cond delay="0"/>
                                          </p:stCondLst>
                                        </p:cTn>
                                        <p:tgtEl>
                                          <p:spTgt spid="166915">
                                            <p:txEl>
                                              <p:pRg st="0" end="0"/>
                                            </p:txEl>
                                          </p:spTgt>
                                        </p:tgtEl>
                                        <p:attrNameLst>
                                          <p:attrName>style.visibility</p:attrName>
                                        </p:attrNameLst>
                                      </p:cBhvr>
                                      <p:to>
                                        <p:strVal val="visible"/>
                                      </p:to>
                                    </p:set>
                                    <p:anim calcmode="lin" valueType="num">
                                      <p:cBhvr additive="base">
                                        <p:cTn id="7" dur="5000" fill="hold"/>
                                        <p:tgtEl>
                                          <p:spTgt spid="166915">
                                            <p:txEl>
                                              <p:pRg st="0" end="0"/>
                                            </p:txEl>
                                          </p:spTgt>
                                        </p:tgtEl>
                                        <p:attrNameLst>
                                          <p:attrName>ppt_x</p:attrName>
                                        </p:attrNameLst>
                                      </p:cBhvr>
                                      <p:tavLst>
                                        <p:tav tm="0">
                                          <p:val>
                                            <p:strVal val="1+#ppt_w/2"/>
                                          </p:val>
                                        </p:tav>
                                        <p:tav tm="100000">
                                          <p:val>
                                            <p:strVal val="#ppt_x"/>
                                          </p:val>
                                        </p:tav>
                                      </p:tavLst>
                                    </p:anim>
                                    <p:anim calcmode="lin" valueType="num">
                                      <p:cBhvr additive="base">
                                        <p:cTn id="8" dur="5000" fill="hold"/>
                                        <p:tgtEl>
                                          <p:spTgt spid="16691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15" grpId="0" build="p"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7939" name="Rectangle 1027"/>
          <p:cNvSpPr>
            <a:spLocks noGrp="1" noChangeArrowheads="1"/>
          </p:cNvSpPr>
          <p:nvPr>
            <p:ph type="body" idx="1"/>
          </p:nvPr>
        </p:nvSpPr>
        <p:spPr>
          <a:xfrm>
            <a:off x="685800" y="381000"/>
            <a:ext cx="7772400" cy="6172200"/>
          </a:xfrm>
        </p:spPr>
        <p:txBody>
          <a:bodyPr/>
          <a:lstStyle/>
          <a:p>
            <a:r>
              <a:rPr lang="tr-TR">
                <a:latin typeface="Comic Sans MS" pitchFamily="66" charset="0"/>
              </a:rPr>
              <a:t>Köpek sözcüğünü duyduklarında havlama sesini duymuş gibi hissedenler “İŞİTSEL” yoldan öğrenirler.Bu kişiler , anımsamak istedikleri şeyleri şarkı ve şiir olarak daha kolay anımsarlar.</a:t>
            </a:r>
          </a:p>
          <a:p>
            <a:r>
              <a:rPr lang="tr-TR">
                <a:latin typeface="Comic Sans MS" pitchFamily="66" charset="0"/>
              </a:rPr>
              <a:t>Köpek sözcüğünü duyduklarında tüylerinin yumuşaklığını anımsayanlarsa “ DOKUNSAL-HAREKET” yoluyla daha kolay öğrenirler.</a:t>
            </a:r>
          </a:p>
          <a:p>
            <a:endParaRPr lang="tr-T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167939">
                                            <p:txEl>
                                              <p:pRg st="0" end="0"/>
                                            </p:txEl>
                                          </p:spTgt>
                                        </p:tgtEl>
                                        <p:attrNameLst>
                                          <p:attrName>style.visibility</p:attrName>
                                        </p:attrNameLst>
                                      </p:cBhvr>
                                      <p:to>
                                        <p:strVal val="visible"/>
                                      </p:to>
                                    </p:set>
                                    <p:anim calcmode="lin" valueType="num">
                                      <p:cBhvr additive="base">
                                        <p:cTn id="7" dur="5000" fill="hold"/>
                                        <p:tgtEl>
                                          <p:spTgt spid="167939">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1679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167939">
                                            <p:txEl>
                                              <p:pRg st="1" end="1"/>
                                            </p:txEl>
                                          </p:spTgt>
                                        </p:tgtEl>
                                        <p:attrNameLst>
                                          <p:attrName>style.visibility</p:attrName>
                                        </p:attrNameLst>
                                      </p:cBhvr>
                                      <p:to>
                                        <p:strVal val="visible"/>
                                      </p:to>
                                    </p:set>
                                    <p:anim calcmode="lin" valueType="num">
                                      <p:cBhvr additive="base">
                                        <p:cTn id="13" dur="5000" fill="hold"/>
                                        <p:tgtEl>
                                          <p:spTgt spid="167939">
                                            <p:txEl>
                                              <p:pRg st="1" end="1"/>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16793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39"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1026"/>
          <p:cNvSpPr>
            <a:spLocks noGrp="1" noChangeArrowheads="1"/>
          </p:cNvSpPr>
          <p:nvPr>
            <p:ph type="title"/>
          </p:nvPr>
        </p:nvSpPr>
        <p:spPr>
          <a:xfrm>
            <a:off x="685800" y="260350"/>
            <a:ext cx="7772400" cy="3441700"/>
          </a:xfrm>
        </p:spPr>
        <p:txBody>
          <a:bodyPr/>
          <a:lstStyle/>
          <a:p>
            <a:r>
              <a:rPr lang="tr-TR">
                <a:latin typeface="Comic Sans MS" pitchFamily="66" charset="0"/>
              </a:rPr>
              <a:t>Belleğin özellikleri ve insanın sinir hücrelerinin yapısı açısından en uygun çalışma süresi 20-40 dakika arasındadır.</a:t>
            </a:r>
          </a:p>
        </p:txBody>
      </p:sp>
      <p:sp>
        <p:nvSpPr>
          <p:cNvPr id="49155" name="Rectangle 1027"/>
          <p:cNvSpPr>
            <a:spLocks noGrp="1" noChangeArrowheads="1"/>
          </p:cNvSpPr>
          <p:nvPr>
            <p:ph type="body" idx="1"/>
          </p:nvPr>
        </p:nvSpPr>
        <p:spPr>
          <a:xfrm>
            <a:off x="685800" y="4191000"/>
            <a:ext cx="7772400" cy="1905000"/>
          </a:xfrm>
        </p:spPr>
        <p:txBody>
          <a:bodyPr/>
          <a:lstStyle/>
          <a:p>
            <a:r>
              <a:rPr lang="tr-TR" dirty="0">
                <a:latin typeface="Comic Sans MS" pitchFamily="66" charset="0"/>
              </a:rPr>
              <a:t>İyi bir ders çalışma seansı 20-40 dakika çalışma , 10 dakika dinlenme aralığından </a:t>
            </a:r>
            <a:r>
              <a:rPr lang="tr-TR" dirty="0" smtClean="0">
                <a:latin typeface="Comic Sans MS" pitchFamily="66" charset="0"/>
              </a:rPr>
              <a:t>oluşur.Bu süre yaşa </a:t>
            </a:r>
            <a:r>
              <a:rPr lang="tr-TR" dirty="0" err="1" smtClean="0">
                <a:latin typeface="Comic Sans MS" pitchFamily="66" charset="0"/>
              </a:rPr>
              <a:t>görede</a:t>
            </a:r>
            <a:r>
              <a:rPr lang="tr-TR" dirty="0" smtClean="0">
                <a:latin typeface="Comic Sans MS" pitchFamily="66" charset="0"/>
              </a:rPr>
              <a:t> değişir.</a:t>
            </a:r>
            <a:endParaRPr lang="tr-TR" dirty="0">
              <a:latin typeface="Comic Sans MS" pitchFamily="66" charset="0"/>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49154"/>
                                        </p:tgtEl>
                                        <p:attrNameLst>
                                          <p:attrName>style.visibility</p:attrName>
                                        </p:attrNameLst>
                                      </p:cBhvr>
                                      <p:to>
                                        <p:strVal val="visible"/>
                                      </p:to>
                                    </p:set>
                                    <p:anim calcmode="lin" valueType="num">
                                      <p:cBhvr additive="base">
                                        <p:cTn id="7" dur="5000" fill="hold"/>
                                        <p:tgtEl>
                                          <p:spTgt spid="49154"/>
                                        </p:tgtEl>
                                        <p:attrNameLst>
                                          <p:attrName>ppt_x</p:attrName>
                                        </p:attrNameLst>
                                      </p:cBhvr>
                                      <p:tavLst>
                                        <p:tav tm="0">
                                          <p:val>
                                            <p:strVal val="#ppt_x"/>
                                          </p:val>
                                        </p:tav>
                                        <p:tav tm="100000">
                                          <p:val>
                                            <p:strVal val="#ppt_x"/>
                                          </p:val>
                                        </p:tav>
                                      </p:tavLst>
                                    </p:anim>
                                    <p:anim calcmode="lin" valueType="num">
                                      <p:cBhvr additive="base">
                                        <p:cTn id="8" dur="5000" fill="hold"/>
                                        <p:tgtEl>
                                          <p:spTgt spid="4915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9155">
                                            <p:txEl>
                                              <p:pRg st="0" end="0"/>
                                            </p:txEl>
                                          </p:spTgt>
                                        </p:tgtEl>
                                        <p:attrNameLst>
                                          <p:attrName>style.visibility</p:attrName>
                                        </p:attrNameLst>
                                      </p:cBhvr>
                                      <p:to>
                                        <p:strVal val="visible"/>
                                      </p:to>
                                    </p:set>
                                    <p:anim calcmode="lin" valueType="num">
                                      <p:cBhvr additive="base">
                                        <p:cTn id="13" dur="500" fill="hold"/>
                                        <p:tgtEl>
                                          <p:spTgt spid="4915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915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4" grpId="0" autoUpdateAnimBg="0"/>
      <p:bldP spid="49155" grpId="0" build="p"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tr-TR">
                <a:latin typeface="Comic Sans MS" pitchFamily="66" charset="0"/>
              </a:rPr>
              <a:t>ÇALIŞMA İLE İLGİLİ ÖNEMLİ İLKELER</a:t>
            </a:r>
          </a:p>
        </p:txBody>
      </p:sp>
      <p:sp>
        <p:nvSpPr>
          <p:cNvPr id="50179" name="Rectangle 3"/>
          <p:cNvSpPr>
            <a:spLocks noGrp="1" noChangeArrowheads="1"/>
          </p:cNvSpPr>
          <p:nvPr>
            <p:ph type="body" idx="1"/>
          </p:nvPr>
        </p:nvSpPr>
        <p:spPr>
          <a:xfrm>
            <a:off x="304800" y="1981200"/>
            <a:ext cx="8153400" cy="4419600"/>
          </a:xfrm>
        </p:spPr>
        <p:txBody>
          <a:bodyPr/>
          <a:lstStyle/>
          <a:p>
            <a:pPr>
              <a:lnSpc>
                <a:spcPct val="90000"/>
              </a:lnSpc>
            </a:pPr>
            <a:r>
              <a:rPr lang="tr-TR">
                <a:latin typeface="Comic Sans MS" pitchFamily="66" charset="0"/>
              </a:rPr>
              <a:t>Problem çözerken,çözüme ulaşıncaya kadar ara vermemek gerekir.</a:t>
            </a:r>
          </a:p>
          <a:p>
            <a:pPr>
              <a:lnSpc>
                <a:spcPct val="90000"/>
              </a:lnSpc>
            </a:pPr>
            <a:r>
              <a:rPr lang="tr-TR">
                <a:latin typeface="Comic Sans MS" pitchFamily="66" charset="0"/>
              </a:rPr>
              <a:t>Daha uzun süreli çalışmalarda hatırlama eğrisi hızla düşer,</a:t>
            </a:r>
          </a:p>
          <a:p>
            <a:pPr>
              <a:lnSpc>
                <a:spcPct val="90000"/>
              </a:lnSpc>
            </a:pPr>
            <a:r>
              <a:rPr lang="tr-TR">
                <a:latin typeface="Comic Sans MS" pitchFamily="66" charset="0"/>
              </a:rPr>
              <a:t>20-40 dakika çalıştıktan sonra , yaptıklarımızı gözden geçirmekte yarar vardır. </a:t>
            </a:r>
          </a:p>
          <a:p>
            <a:pPr>
              <a:lnSpc>
                <a:spcPct val="90000"/>
              </a:lnSpc>
            </a:pPr>
            <a:r>
              <a:rPr lang="tr-TR">
                <a:latin typeface="Comic Sans MS" pitchFamily="66" charset="0"/>
              </a:rPr>
              <a:t>Her çalışma seansından sonra 10 dakika ara vermek gerekir.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50178"/>
                                        </p:tgtEl>
                                        <p:attrNameLst>
                                          <p:attrName>style.visibility</p:attrName>
                                        </p:attrNameLst>
                                      </p:cBhvr>
                                      <p:to>
                                        <p:strVal val="visible"/>
                                      </p:to>
                                    </p:set>
                                    <p:anim calcmode="lin" valueType="num">
                                      <p:cBhvr additive="base">
                                        <p:cTn id="7" dur="5000" fill="hold"/>
                                        <p:tgtEl>
                                          <p:spTgt spid="50178"/>
                                        </p:tgtEl>
                                        <p:attrNameLst>
                                          <p:attrName>ppt_x</p:attrName>
                                        </p:attrNameLst>
                                      </p:cBhvr>
                                      <p:tavLst>
                                        <p:tav tm="0">
                                          <p:val>
                                            <p:strVal val="#ppt_x"/>
                                          </p:val>
                                        </p:tav>
                                        <p:tav tm="100000">
                                          <p:val>
                                            <p:strVal val="#ppt_x"/>
                                          </p:val>
                                        </p:tav>
                                      </p:tavLst>
                                    </p:anim>
                                    <p:anim calcmode="lin" valueType="num">
                                      <p:cBhvr additive="base">
                                        <p:cTn id="8" dur="5000" fill="hold"/>
                                        <p:tgtEl>
                                          <p:spTgt spid="5017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50179">
                                            <p:txEl>
                                              <p:pRg st="0" end="0"/>
                                            </p:txEl>
                                          </p:spTgt>
                                        </p:tgtEl>
                                        <p:attrNameLst>
                                          <p:attrName>style.visibility</p:attrName>
                                        </p:attrNameLst>
                                      </p:cBhvr>
                                      <p:to>
                                        <p:strVal val="visible"/>
                                      </p:to>
                                    </p:set>
                                    <p:anim calcmode="lin" valueType="num">
                                      <p:cBhvr additive="base">
                                        <p:cTn id="13" dur="5000" fill="hold"/>
                                        <p:tgtEl>
                                          <p:spTgt spid="50179">
                                            <p:txEl>
                                              <p:pRg st="0" end="0"/>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501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50179">
                                            <p:txEl>
                                              <p:pRg st="1" end="1"/>
                                            </p:txEl>
                                          </p:spTgt>
                                        </p:tgtEl>
                                        <p:attrNameLst>
                                          <p:attrName>style.visibility</p:attrName>
                                        </p:attrNameLst>
                                      </p:cBhvr>
                                      <p:to>
                                        <p:strVal val="visible"/>
                                      </p:to>
                                    </p:set>
                                    <p:anim calcmode="lin" valueType="num">
                                      <p:cBhvr additive="base">
                                        <p:cTn id="19" dur="5000" fill="hold"/>
                                        <p:tgtEl>
                                          <p:spTgt spid="50179">
                                            <p:txEl>
                                              <p:pRg st="1" end="1"/>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5017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50179">
                                            <p:txEl>
                                              <p:pRg st="2" end="2"/>
                                            </p:txEl>
                                          </p:spTgt>
                                        </p:tgtEl>
                                        <p:attrNameLst>
                                          <p:attrName>style.visibility</p:attrName>
                                        </p:attrNameLst>
                                      </p:cBhvr>
                                      <p:to>
                                        <p:strVal val="visible"/>
                                      </p:to>
                                    </p:set>
                                    <p:anim calcmode="lin" valueType="num">
                                      <p:cBhvr additive="base">
                                        <p:cTn id="25" dur="5000" fill="hold"/>
                                        <p:tgtEl>
                                          <p:spTgt spid="50179">
                                            <p:txEl>
                                              <p:pRg st="2" end="2"/>
                                            </p:txEl>
                                          </p:spTgt>
                                        </p:tgtEl>
                                        <p:attrNameLst>
                                          <p:attrName>ppt_x</p:attrName>
                                        </p:attrNameLst>
                                      </p:cBhvr>
                                      <p:tavLst>
                                        <p:tav tm="0">
                                          <p:val>
                                            <p:strVal val="#ppt_x"/>
                                          </p:val>
                                        </p:tav>
                                        <p:tav tm="100000">
                                          <p:val>
                                            <p:strVal val="#ppt_x"/>
                                          </p:val>
                                        </p:tav>
                                      </p:tavLst>
                                    </p:anim>
                                    <p:anim calcmode="lin" valueType="num">
                                      <p:cBhvr additive="base">
                                        <p:cTn id="26" dur="5000" fill="hold"/>
                                        <p:tgtEl>
                                          <p:spTgt spid="501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7" presetClass="entr" presetSubtype="4" fill="hold" grpId="0" nodeType="clickEffect">
                                  <p:stCondLst>
                                    <p:cond delay="0"/>
                                  </p:stCondLst>
                                  <p:childTnLst>
                                    <p:set>
                                      <p:cBhvr>
                                        <p:cTn id="30" dur="1" fill="hold">
                                          <p:stCondLst>
                                            <p:cond delay="0"/>
                                          </p:stCondLst>
                                        </p:cTn>
                                        <p:tgtEl>
                                          <p:spTgt spid="50179">
                                            <p:txEl>
                                              <p:pRg st="3" end="3"/>
                                            </p:txEl>
                                          </p:spTgt>
                                        </p:tgtEl>
                                        <p:attrNameLst>
                                          <p:attrName>style.visibility</p:attrName>
                                        </p:attrNameLst>
                                      </p:cBhvr>
                                      <p:to>
                                        <p:strVal val="visible"/>
                                      </p:to>
                                    </p:set>
                                    <p:anim calcmode="lin" valueType="num">
                                      <p:cBhvr additive="base">
                                        <p:cTn id="31" dur="5000" fill="hold"/>
                                        <p:tgtEl>
                                          <p:spTgt spid="50179">
                                            <p:txEl>
                                              <p:pRg st="3" end="3"/>
                                            </p:txEl>
                                          </p:spTgt>
                                        </p:tgtEl>
                                        <p:attrNameLst>
                                          <p:attrName>ppt_x</p:attrName>
                                        </p:attrNameLst>
                                      </p:cBhvr>
                                      <p:tavLst>
                                        <p:tav tm="0">
                                          <p:val>
                                            <p:strVal val="#ppt_x"/>
                                          </p:val>
                                        </p:tav>
                                        <p:tav tm="100000">
                                          <p:val>
                                            <p:strVal val="#ppt_x"/>
                                          </p:val>
                                        </p:tav>
                                      </p:tavLst>
                                    </p:anim>
                                    <p:anim calcmode="lin" valueType="num">
                                      <p:cBhvr additive="base">
                                        <p:cTn id="32" dur="5000" fill="hold"/>
                                        <p:tgtEl>
                                          <p:spTgt spid="5017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autoUpdateAnimBg="0"/>
      <p:bldP spid="50179"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3" name="Rectangle 3"/>
          <p:cNvSpPr>
            <a:spLocks noGrp="1" noChangeArrowheads="1"/>
          </p:cNvSpPr>
          <p:nvPr>
            <p:ph type="body" idx="1"/>
          </p:nvPr>
        </p:nvSpPr>
        <p:spPr>
          <a:xfrm>
            <a:off x="685800" y="685800"/>
            <a:ext cx="7772400" cy="5410200"/>
          </a:xfrm>
        </p:spPr>
        <p:txBody>
          <a:bodyPr/>
          <a:lstStyle/>
          <a:p>
            <a:r>
              <a:rPr lang="tr-TR">
                <a:latin typeface="Comic Sans MS" pitchFamily="66" charset="0"/>
              </a:rPr>
              <a:t>Bu dinlenme sırasında öğrenci TV ‘ den uzak durmak kaydı ile her şeyi yapabilir, bunlar onun ödülüdür. </a:t>
            </a:r>
          </a:p>
          <a:p>
            <a:r>
              <a:rPr lang="tr-TR">
                <a:latin typeface="Comic Sans MS" pitchFamily="66" charset="0"/>
              </a:rPr>
              <a:t>On dakikalık dinlenme aracılığıyla beden gevşer, zihin öğrendiklerini sağlamlaştırır.</a:t>
            </a:r>
          </a:p>
          <a:p>
            <a:r>
              <a:rPr lang="tr-TR">
                <a:latin typeface="Comic Sans MS" pitchFamily="66" charset="0"/>
              </a:rPr>
              <a:t>Bir öğrenme seansından sonra verilen ara sırasında , beyin öğrenilenleri ayırıp, yerleştirirken hatırlama eğrisi yükselir.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 calcmode="lin" valueType="num">
                                      <p:cBhvr additive="base">
                                        <p:cTn id="7" dur="5000" fill="hold"/>
                                        <p:tgtEl>
                                          <p:spTgt spid="51203">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512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51203">
                                            <p:txEl>
                                              <p:pRg st="1" end="1"/>
                                            </p:txEl>
                                          </p:spTgt>
                                        </p:tgtEl>
                                        <p:attrNameLst>
                                          <p:attrName>style.visibility</p:attrName>
                                        </p:attrNameLst>
                                      </p:cBhvr>
                                      <p:to>
                                        <p:strVal val="visible"/>
                                      </p:to>
                                    </p:set>
                                    <p:anim calcmode="lin" valueType="num">
                                      <p:cBhvr additive="base">
                                        <p:cTn id="13" dur="5000" fill="hold"/>
                                        <p:tgtEl>
                                          <p:spTgt spid="51203">
                                            <p:txEl>
                                              <p:pRg st="1" end="1"/>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5120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51203">
                                            <p:txEl>
                                              <p:pRg st="2" end="2"/>
                                            </p:txEl>
                                          </p:spTgt>
                                        </p:tgtEl>
                                        <p:attrNameLst>
                                          <p:attrName>style.visibility</p:attrName>
                                        </p:attrNameLst>
                                      </p:cBhvr>
                                      <p:to>
                                        <p:strVal val="visible"/>
                                      </p:to>
                                    </p:set>
                                    <p:anim calcmode="lin" valueType="num">
                                      <p:cBhvr additive="base">
                                        <p:cTn id="19" dur="5000" fill="hold"/>
                                        <p:tgtEl>
                                          <p:spTgt spid="51203">
                                            <p:txEl>
                                              <p:pRg st="2" end="2"/>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5120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304800" y="206375"/>
            <a:ext cx="8534400" cy="2101850"/>
          </a:xfrm>
        </p:spPr>
        <p:txBody>
          <a:bodyPr/>
          <a:lstStyle/>
          <a:p>
            <a:r>
              <a:rPr lang="tr-TR">
                <a:latin typeface="Comic Sans MS" pitchFamily="66" charset="0"/>
              </a:rPr>
              <a:t>Çocuğunuz severek öğrenmeyi kavrayınca, öğrenmeyi sevmeye başlar.</a:t>
            </a:r>
          </a:p>
        </p:txBody>
      </p:sp>
      <p:sp>
        <p:nvSpPr>
          <p:cNvPr id="52227" name="Rectangle 3"/>
          <p:cNvSpPr>
            <a:spLocks noGrp="1" noChangeArrowheads="1"/>
          </p:cNvSpPr>
          <p:nvPr>
            <p:ph type="body" idx="1"/>
          </p:nvPr>
        </p:nvSpPr>
        <p:spPr>
          <a:xfrm>
            <a:off x="304800" y="2438400"/>
            <a:ext cx="8534400" cy="4191000"/>
          </a:xfrm>
        </p:spPr>
        <p:txBody>
          <a:bodyPr/>
          <a:lstStyle/>
          <a:p>
            <a:r>
              <a:rPr lang="tr-TR">
                <a:latin typeface="Comic Sans MS" pitchFamily="66" charset="0"/>
              </a:rPr>
              <a:t>Hiç tekrarlama yapılmazsa öğrenilmiş olanların % 80’ i unutulur. </a:t>
            </a:r>
          </a:p>
          <a:p>
            <a:endParaRPr lang="tr-TR">
              <a:latin typeface="Comic Sans MS" pitchFamily="66" charset="0"/>
            </a:endParaRPr>
          </a:p>
          <a:p>
            <a:r>
              <a:rPr lang="tr-TR">
                <a:latin typeface="Comic Sans MS" pitchFamily="66" charset="0"/>
              </a:rPr>
              <a:t>Gece yatmadan önce gün içinde öğrenilenleri 10 dakika süreyle tekrarlamak , sabah kalkınca aynı bilgileri bir kere daha gözden geçirmek bilgiyi pekiştirir.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2226"/>
                                        </p:tgtEl>
                                        <p:attrNameLst>
                                          <p:attrName>style.visibility</p:attrName>
                                        </p:attrNameLst>
                                      </p:cBhvr>
                                      <p:to>
                                        <p:strVal val="visible"/>
                                      </p:to>
                                    </p:set>
                                    <p:anim calcmode="lin" valueType="num">
                                      <p:cBhvr additive="base">
                                        <p:cTn id="7" dur="500" fill="hold"/>
                                        <p:tgtEl>
                                          <p:spTgt spid="52226"/>
                                        </p:tgtEl>
                                        <p:attrNameLst>
                                          <p:attrName>ppt_x</p:attrName>
                                        </p:attrNameLst>
                                      </p:cBhvr>
                                      <p:tavLst>
                                        <p:tav tm="0">
                                          <p:val>
                                            <p:strVal val="#ppt_x"/>
                                          </p:val>
                                        </p:tav>
                                        <p:tav tm="100000">
                                          <p:val>
                                            <p:strVal val="#ppt_x"/>
                                          </p:val>
                                        </p:tav>
                                      </p:tavLst>
                                    </p:anim>
                                    <p:anim calcmode="lin" valueType="num">
                                      <p:cBhvr additive="base">
                                        <p:cTn id="8" dur="500" fill="hold"/>
                                        <p:tgtEl>
                                          <p:spTgt spid="5222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52227">
                                            <p:txEl>
                                              <p:pRg st="0" end="0"/>
                                            </p:txEl>
                                          </p:spTgt>
                                        </p:tgtEl>
                                        <p:attrNameLst>
                                          <p:attrName>style.visibility</p:attrName>
                                        </p:attrNameLst>
                                      </p:cBhvr>
                                      <p:to>
                                        <p:strVal val="visible"/>
                                      </p:to>
                                    </p:set>
                                    <p:anim calcmode="lin" valueType="num">
                                      <p:cBhvr additive="base">
                                        <p:cTn id="13" dur="5000" fill="hold"/>
                                        <p:tgtEl>
                                          <p:spTgt spid="52227">
                                            <p:txEl>
                                              <p:pRg st="0" end="0"/>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522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52227">
                                            <p:txEl>
                                              <p:pRg st="2" end="2"/>
                                            </p:txEl>
                                          </p:spTgt>
                                        </p:tgtEl>
                                        <p:attrNameLst>
                                          <p:attrName>style.visibility</p:attrName>
                                        </p:attrNameLst>
                                      </p:cBhvr>
                                      <p:to>
                                        <p:strVal val="visible"/>
                                      </p:to>
                                    </p:set>
                                    <p:anim calcmode="lin" valueType="num">
                                      <p:cBhvr additive="base">
                                        <p:cTn id="19" dur="5000" fill="hold"/>
                                        <p:tgtEl>
                                          <p:spTgt spid="52227">
                                            <p:txEl>
                                              <p:pRg st="2" end="2"/>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5222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autoUpdateAnimBg="0"/>
      <p:bldP spid="52227" grpId="0" build="p"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63" name="Rectangle 1027"/>
          <p:cNvSpPr>
            <a:spLocks noGrp="1" noChangeArrowheads="1"/>
          </p:cNvSpPr>
          <p:nvPr>
            <p:ph type="body" idx="1"/>
          </p:nvPr>
        </p:nvSpPr>
        <p:spPr>
          <a:xfrm>
            <a:off x="228600" y="1676400"/>
            <a:ext cx="8915400" cy="5181600"/>
          </a:xfrm>
        </p:spPr>
        <p:txBody>
          <a:bodyPr/>
          <a:lstStyle/>
          <a:p>
            <a:r>
              <a:rPr lang="tr-TR" sz="2800" b="1">
                <a:effectLst>
                  <a:outerShdw blurRad="38100" dist="38100" dir="2700000" algn="tl">
                    <a:srgbClr val="C0C0C0"/>
                  </a:outerShdw>
                </a:effectLst>
                <a:latin typeface="Comic Sans MS" pitchFamily="66" charset="0"/>
              </a:rPr>
              <a:t>OKUMADIKLARININ</a:t>
            </a:r>
            <a:r>
              <a:rPr lang="tr-TR" sz="2800">
                <a:latin typeface="Comic Sans MS" pitchFamily="66" charset="0"/>
              </a:rPr>
              <a:t>        </a:t>
            </a:r>
            <a:r>
              <a:rPr lang="tr-TR" sz="2800" b="1">
                <a:effectLst>
                  <a:outerShdw blurRad="38100" dist="38100" dir="2700000" algn="tl">
                    <a:srgbClr val="C0C0C0"/>
                  </a:outerShdw>
                </a:effectLst>
                <a:latin typeface="Comic Sans MS" pitchFamily="66" charset="0"/>
              </a:rPr>
              <a:t>% 10 ‘ unu</a:t>
            </a:r>
          </a:p>
          <a:p>
            <a:r>
              <a:rPr lang="tr-TR" sz="2800" b="1">
                <a:effectLst>
                  <a:outerShdw blurRad="38100" dist="38100" dir="2700000" algn="tl">
                    <a:srgbClr val="C0C0C0"/>
                  </a:outerShdw>
                </a:effectLst>
                <a:latin typeface="Comic Sans MS" pitchFamily="66" charset="0"/>
              </a:rPr>
              <a:t>İŞİTTİKLERİNİN          </a:t>
            </a:r>
            <a:r>
              <a:rPr lang="tr-TR" sz="2800">
                <a:latin typeface="Comic Sans MS" pitchFamily="66" charset="0"/>
              </a:rPr>
              <a:t> </a:t>
            </a:r>
            <a:r>
              <a:rPr lang="tr-TR" sz="2800" b="1">
                <a:effectLst>
                  <a:outerShdw blurRad="38100" dist="38100" dir="2700000" algn="tl">
                    <a:srgbClr val="C0C0C0"/>
                  </a:outerShdw>
                </a:effectLst>
                <a:latin typeface="Comic Sans MS" pitchFamily="66" charset="0"/>
              </a:rPr>
              <a:t>% 20 ‘ sini</a:t>
            </a:r>
          </a:p>
          <a:p>
            <a:endParaRPr lang="tr-TR" sz="2800" b="1">
              <a:effectLst>
                <a:outerShdw blurRad="38100" dist="38100" dir="2700000" algn="tl">
                  <a:srgbClr val="C0C0C0"/>
                </a:outerShdw>
              </a:effectLst>
              <a:latin typeface="Comic Sans MS" pitchFamily="66" charset="0"/>
            </a:endParaRPr>
          </a:p>
          <a:p>
            <a:r>
              <a:rPr lang="tr-TR" sz="2800" b="1">
                <a:effectLst>
                  <a:outerShdw blurRad="38100" dist="38100" dir="2700000" algn="tl">
                    <a:srgbClr val="C0C0C0"/>
                  </a:outerShdw>
                </a:effectLst>
                <a:latin typeface="Comic Sans MS" pitchFamily="66" charset="0"/>
              </a:rPr>
              <a:t>GÖRDÜKLERİNİN          % 30 ‘ unu    </a:t>
            </a:r>
            <a:r>
              <a:rPr lang="tr-TR" sz="2800">
                <a:latin typeface="Comic Sans MS" pitchFamily="66" charset="0"/>
              </a:rPr>
              <a:t>                                </a:t>
            </a:r>
          </a:p>
          <a:p>
            <a:r>
              <a:rPr lang="tr-TR" sz="2800" b="1">
                <a:effectLst>
                  <a:outerShdw blurRad="38100" dist="38100" dir="2700000" algn="tl">
                    <a:srgbClr val="C0C0C0"/>
                  </a:outerShdw>
                </a:effectLst>
                <a:latin typeface="Comic Sans MS" pitchFamily="66" charset="0"/>
              </a:rPr>
              <a:t>GÖRÜP İŞİTTİKLERİNİN % 50 ‘ sini</a:t>
            </a:r>
          </a:p>
          <a:p>
            <a:endParaRPr lang="tr-TR" sz="2800" b="1">
              <a:effectLst>
                <a:outerShdw blurRad="38100" dist="38100" dir="2700000" algn="tl">
                  <a:srgbClr val="C0C0C0"/>
                </a:outerShdw>
              </a:effectLst>
              <a:latin typeface="Comic Sans MS" pitchFamily="66" charset="0"/>
            </a:endParaRPr>
          </a:p>
          <a:p>
            <a:r>
              <a:rPr lang="tr-TR" sz="2800" b="1">
                <a:effectLst>
                  <a:outerShdw blurRad="38100" dist="38100" dir="2700000" algn="tl">
                    <a:srgbClr val="C0C0C0"/>
                  </a:outerShdw>
                </a:effectLst>
                <a:latin typeface="Comic Sans MS" pitchFamily="66" charset="0"/>
              </a:rPr>
              <a:t>ANLATTIKLARININ        % 70 ‘ ini</a:t>
            </a:r>
          </a:p>
          <a:p>
            <a:endParaRPr lang="tr-TR" sz="2800">
              <a:latin typeface="Comic Sans MS" pitchFamily="66" charset="0"/>
            </a:endParaRPr>
          </a:p>
          <a:p>
            <a:r>
              <a:rPr lang="tr-TR" sz="2800" b="1">
                <a:effectLst>
                  <a:outerShdw blurRad="38100" dist="38100" dir="2700000" algn="tl">
                    <a:srgbClr val="C0C0C0"/>
                  </a:outerShdw>
                </a:effectLst>
                <a:latin typeface="Comic Sans MS" pitchFamily="66" charset="0"/>
              </a:rPr>
              <a:t>YAPIP ANLATTIKLARINI  % 90  ‘ını  HATIRLAMAKTADIRLAR .</a:t>
            </a:r>
          </a:p>
          <a:p>
            <a:endParaRPr lang="tr-TR" sz="2800">
              <a:latin typeface="Comic Sans MS" pitchFamily="66" charset="0"/>
            </a:endParaRPr>
          </a:p>
        </p:txBody>
      </p:sp>
      <p:sp>
        <p:nvSpPr>
          <p:cNvPr id="92165" name="Oval 1029"/>
          <p:cNvSpPr>
            <a:spLocks noChangeArrowheads="1"/>
          </p:cNvSpPr>
          <p:nvPr/>
        </p:nvSpPr>
        <p:spPr bwMode="auto">
          <a:xfrm>
            <a:off x="0" y="0"/>
            <a:ext cx="9144000" cy="1447800"/>
          </a:xfrm>
          <a:prstGeom prst="ellipse">
            <a:avLst/>
          </a:prstGeom>
          <a:solidFill>
            <a:srgbClr val="FFCCFF"/>
          </a:solidFill>
          <a:ln w="9525">
            <a:solidFill>
              <a:schemeClr val="tx1"/>
            </a:solidFill>
            <a:round/>
            <a:headEnd/>
            <a:tailEnd/>
          </a:ln>
          <a:effectLst/>
        </p:spPr>
        <p:txBody>
          <a:bodyPr wrap="none" anchor="ctr"/>
          <a:lstStyle/>
          <a:p>
            <a:pPr algn="ctr" eaLnBrk="0" hangingPunct="0"/>
            <a:r>
              <a:rPr kumimoji="0" lang="tr-TR" sz="2400">
                <a:latin typeface="Comic Sans MS" pitchFamily="66" charset="0"/>
              </a:rPr>
              <a:t>ARAŞTIRMA SONUÇLARINA GÖRE ZAMAN </a:t>
            </a:r>
          </a:p>
          <a:p>
            <a:pPr algn="ctr" eaLnBrk="0" hangingPunct="0"/>
            <a:r>
              <a:rPr kumimoji="0" lang="tr-TR" sz="2400">
                <a:latin typeface="Comic Sans MS" pitchFamily="66" charset="0"/>
              </a:rPr>
              <a:t>SABİT TUTULMAK ÜZERE İNSANLAR: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92163">
                                            <p:txEl>
                                              <p:pRg st="0" end="0"/>
                                            </p:txEl>
                                          </p:spTgt>
                                        </p:tgtEl>
                                        <p:attrNameLst>
                                          <p:attrName>style.visibility</p:attrName>
                                        </p:attrNameLst>
                                      </p:cBhvr>
                                      <p:to>
                                        <p:strVal val="visible"/>
                                      </p:to>
                                    </p:set>
                                    <p:animEffect transition="in" filter="slide(fromBottom)">
                                      <p:cBhvr>
                                        <p:cTn id="7" dur="500"/>
                                        <p:tgtEl>
                                          <p:spTgt spid="921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92163">
                                            <p:txEl>
                                              <p:pRg st="1" end="1"/>
                                            </p:txEl>
                                          </p:spTgt>
                                        </p:tgtEl>
                                        <p:attrNameLst>
                                          <p:attrName>style.visibility</p:attrName>
                                        </p:attrNameLst>
                                      </p:cBhvr>
                                      <p:to>
                                        <p:strVal val="visible"/>
                                      </p:to>
                                    </p:set>
                                    <p:animEffect transition="in" filter="slide(fromBottom)">
                                      <p:cBhvr>
                                        <p:cTn id="12" dur="500"/>
                                        <p:tgtEl>
                                          <p:spTgt spid="921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92163">
                                            <p:txEl>
                                              <p:pRg st="3" end="3"/>
                                            </p:txEl>
                                          </p:spTgt>
                                        </p:tgtEl>
                                        <p:attrNameLst>
                                          <p:attrName>style.visibility</p:attrName>
                                        </p:attrNameLst>
                                      </p:cBhvr>
                                      <p:to>
                                        <p:strVal val="visible"/>
                                      </p:to>
                                    </p:set>
                                    <p:animEffect transition="in" filter="slide(fromBottom)">
                                      <p:cBhvr>
                                        <p:cTn id="17" dur="500"/>
                                        <p:tgtEl>
                                          <p:spTgt spid="9216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92163">
                                            <p:txEl>
                                              <p:pRg st="4" end="4"/>
                                            </p:txEl>
                                          </p:spTgt>
                                        </p:tgtEl>
                                        <p:attrNameLst>
                                          <p:attrName>style.visibility</p:attrName>
                                        </p:attrNameLst>
                                      </p:cBhvr>
                                      <p:to>
                                        <p:strVal val="visible"/>
                                      </p:to>
                                    </p:set>
                                    <p:animEffect transition="in" filter="slide(fromBottom)">
                                      <p:cBhvr>
                                        <p:cTn id="22" dur="500"/>
                                        <p:tgtEl>
                                          <p:spTgt spid="9216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92163">
                                            <p:txEl>
                                              <p:pRg st="6" end="6"/>
                                            </p:txEl>
                                          </p:spTgt>
                                        </p:tgtEl>
                                        <p:attrNameLst>
                                          <p:attrName>style.visibility</p:attrName>
                                        </p:attrNameLst>
                                      </p:cBhvr>
                                      <p:to>
                                        <p:strVal val="visible"/>
                                      </p:to>
                                    </p:set>
                                    <p:animEffect transition="in" filter="slide(fromBottom)">
                                      <p:cBhvr>
                                        <p:cTn id="27" dur="500"/>
                                        <p:tgtEl>
                                          <p:spTgt spid="9216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92163">
                                            <p:txEl>
                                              <p:pRg st="8" end="8"/>
                                            </p:txEl>
                                          </p:spTgt>
                                        </p:tgtEl>
                                        <p:attrNameLst>
                                          <p:attrName>style.visibility</p:attrName>
                                        </p:attrNameLst>
                                      </p:cBhvr>
                                      <p:to>
                                        <p:strVal val="visible"/>
                                      </p:to>
                                    </p:set>
                                    <p:animEffect transition="in" filter="slide(fromBottom)">
                                      <p:cBhvr>
                                        <p:cTn id="32" dur="500"/>
                                        <p:tgtEl>
                                          <p:spTgt spid="92163">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2165"/>
                                        </p:tgtEl>
                                        <p:attrNameLst>
                                          <p:attrName>style.visibility</p:attrName>
                                        </p:attrNameLst>
                                      </p:cBhvr>
                                      <p:to>
                                        <p:strVal val="visible"/>
                                      </p:to>
                                    </p:set>
                                    <p:anim calcmode="lin" valueType="num">
                                      <p:cBhvr additive="base">
                                        <p:cTn id="37" dur="500" fill="hold"/>
                                        <p:tgtEl>
                                          <p:spTgt spid="92165"/>
                                        </p:tgtEl>
                                        <p:attrNameLst>
                                          <p:attrName>ppt_x</p:attrName>
                                        </p:attrNameLst>
                                      </p:cBhvr>
                                      <p:tavLst>
                                        <p:tav tm="0">
                                          <p:val>
                                            <p:strVal val="#ppt_x"/>
                                          </p:val>
                                        </p:tav>
                                        <p:tav tm="100000">
                                          <p:val>
                                            <p:strVal val="#ppt_x"/>
                                          </p:val>
                                        </p:tav>
                                      </p:tavLst>
                                    </p:anim>
                                    <p:anim calcmode="lin" valueType="num">
                                      <p:cBhvr additive="base">
                                        <p:cTn id="38" dur="500" fill="hold"/>
                                        <p:tgtEl>
                                          <p:spTgt spid="9216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3" grpId="0" build="p" autoUpdateAnimBg="0"/>
      <p:bldP spid="92165" grpId="0" animBg="1"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tr-TR">
                <a:solidFill>
                  <a:schemeClr val="accent2"/>
                </a:solidFill>
                <a:latin typeface="Comic Sans MS" pitchFamily="66" charset="0"/>
              </a:rPr>
              <a:t>ÇOCUĞUNUZ YAŞAMDAN ZEVK ALMALI</a:t>
            </a:r>
          </a:p>
        </p:txBody>
      </p:sp>
      <p:sp>
        <p:nvSpPr>
          <p:cNvPr id="53251" name="Rectangle 3"/>
          <p:cNvSpPr>
            <a:spLocks noGrp="1" noChangeArrowheads="1"/>
          </p:cNvSpPr>
          <p:nvPr>
            <p:ph type="body" idx="1"/>
          </p:nvPr>
        </p:nvSpPr>
        <p:spPr/>
        <p:txBody>
          <a:bodyPr/>
          <a:lstStyle/>
          <a:p>
            <a:r>
              <a:rPr lang="tr-TR">
                <a:latin typeface="Comic Sans MS" pitchFamily="66" charset="0"/>
              </a:rPr>
              <a:t>Bir öğrencinin sahip olması gereken en önemli ilke , ders başında geçirdiği süreyi ortalama düzeyde tutmak , ancak bu süreden en üst düzeyde yararlanmaktır.</a:t>
            </a:r>
          </a:p>
          <a:p>
            <a:r>
              <a:rPr lang="tr-TR">
                <a:latin typeface="Comic Sans MS" pitchFamily="66" charset="0"/>
              </a:rPr>
              <a:t>Çünkü öğrencinin kendisini ders başında oyalaması , onun hayattan aldığı zevki azaltır.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3250"/>
                                        </p:tgtEl>
                                        <p:attrNameLst>
                                          <p:attrName>style.visibility</p:attrName>
                                        </p:attrNameLst>
                                      </p:cBhvr>
                                      <p:to>
                                        <p:strVal val="visible"/>
                                      </p:to>
                                    </p:set>
                                    <p:anim calcmode="lin" valueType="num">
                                      <p:cBhvr additive="base">
                                        <p:cTn id="7" dur="500" fill="hold"/>
                                        <p:tgtEl>
                                          <p:spTgt spid="53250"/>
                                        </p:tgtEl>
                                        <p:attrNameLst>
                                          <p:attrName>ppt_x</p:attrName>
                                        </p:attrNameLst>
                                      </p:cBhvr>
                                      <p:tavLst>
                                        <p:tav tm="0">
                                          <p:val>
                                            <p:strVal val="#ppt_x"/>
                                          </p:val>
                                        </p:tav>
                                        <p:tav tm="100000">
                                          <p:val>
                                            <p:strVal val="#ppt_x"/>
                                          </p:val>
                                        </p:tav>
                                      </p:tavLst>
                                    </p:anim>
                                    <p:anim calcmode="lin" valueType="num">
                                      <p:cBhvr additive="base">
                                        <p:cTn id="8" dur="500" fill="hold"/>
                                        <p:tgtEl>
                                          <p:spTgt spid="5325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53251">
                                            <p:txEl>
                                              <p:pRg st="0" end="0"/>
                                            </p:txEl>
                                          </p:spTgt>
                                        </p:tgtEl>
                                        <p:attrNameLst>
                                          <p:attrName>style.visibility</p:attrName>
                                        </p:attrNameLst>
                                      </p:cBhvr>
                                      <p:to>
                                        <p:strVal val="visible"/>
                                      </p:to>
                                    </p:set>
                                    <p:anim calcmode="lin" valueType="num">
                                      <p:cBhvr additive="base">
                                        <p:cTn id="13" dur="5000" fill="hold"/>
                                        <p:tgtEl>
                                          <p:spTgt spid="53251">
                                            <p:txEl>
                                              <p:pRg st="0" end="0"/>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532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53251">
                                            <p:txEl>
                                              <p:pRg st="1" end="1"/>
                                            </p:txEl>
                                          </p:spTgt>
                                        </p:tgtEl>
                                        <p:attrNameLst>
                                          <p:attrName>style.visibility</p:attrName>
                                        </p:attrNameLst>
                                      </p:cBhvr>
                                      <p:to>
                                        <p:strVal val="visible"/>
                                      </p:to>
                                    </p:set>
                                    <p:anim calcmode="lin" valueType="num">
                                      <p:cBhvr additive="base">
                                        <p:cTn id="19" dur="5000" fill="hold"/>
                                        <p:tgtEl>
                                          <p:spTgt spid="53251">
                                            <p:txEl>
                                              <p:pRg st="1" end="1"/>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5325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autoUpdateAnimBg="0"/>
      <p:bldP spid="53251"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tr-TR">
                <a:latin typeface="Comic Sans MS" pitchFamily="66" charset="0"/>
              </a:rPr>
              <a:t>Yardıma ihtiyacı olanın yardım istemesi</a:t>
            </a:r>
          </a:p>
        </p:txBody>
      </p:sp>
      <p:sp>
        <p:nvSpPr>
          <p:cNvPr id="43011" name="Rectangle 3"/>
          <p:cNvSpPr>
            <a:spLocks noGrp="1" noChangeArrowheads="1"/>
          </p:cNvSpPr>
          <p:nvPr>
            <p:ph type="body" idx="1"/>
          </p:nvPr>
        </p:nvSpPr>
        <p:spPr/>
        <p:txBody>
          <a:bodyPr/>
          <a:lstStyle/>
          <a:p>
            <a:r>
              <a:rPr lang="tr-TR">
                <a:latin typeface="Comic Sans MS" pitchFamily="66" charset="0"/>
              </a:rPr>
              <a:t>“ </a:t>
            </a:r>
            <a:r>
              <a:rPr lang="tr-TR" b="1">
                <a:latin typeface="Comic Sans MS" pitchFamily="66" charset="0"/>
              </a:rPr>
              <a:t>Çocuğunuza rağmen” </a:t>
            </a:r>
            <a:r>
              <a:rPr lang="tr-TR">
                <a:latin typeface="Comic Sans MS" pitchFamily="66" charset="0"/>
              </a:rPr>
              <a:t>ona yardım edemezsiniz. </a:t>
            </a:r>
          </a:p>
          <a:p>
            <a:r>
              <a:rPr lang="tr-TR">
                <a:latin typeface="Comic Sans MS" pitchFamily="66" charset="0"/>
              </a:rPr>
              <a:t>                                                          Yani onun isteği olmaksızın veya onun karşı çıkmasına rağmen , çocuğunuza yardımcı olmanız  ve eğitim başarısına katkıda bulunmanız mümkün değildir. </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43010"/>
                                        </p:tgtEl>
                                        <p:attrNameLst>
                                          <p:attrName>style.visibility</p:attrName>
                                        </p:attrNameLst>
                                      </p:cBhvr>
                                      <p:to>
                                        <p:strVal val="visible"/>
                                      </p:to>
                                    </p:set>
                                    <p:anim calcmode="lin" valueType="num">
                                      <p:cBhvr>
                                        <p:cTn id="7" dur="1000" fill="hold"/>
                                        <p:tgtEl>
                                          <p:spTgt spid="43010"/>
                                        </p:tgtEl>
                                        <p:attrNameLst>
                                          <p:attrName>ppt_w</p:attrName>
                                        </p:attrNameLst>
                                      </p:cBhvr>
                                      <p:tavLst>
                                        <p:tav tm="0">
                                          <p:val>
                                            <p:fltVal val="0"/>
                                          </p:val>
                                        </p:tav>
                                        <p:tav tm="100000">
                                          <p:val>
                                            <p:strVal val="#ppt_w"/>
                                          </p:val>
                                        </p:tav>
                                      </p:tavLst>
                                    </p:anim>
                                    <p:anim calcmode="lin" valueType="num">
                                      <p:cBhvr>
                                        <p:cTn id="8" dur="1000" fill="hold"/>
                                        <p:tgtEl>
                                          <p:spTgt spid="43010"/>
                                        </p:tgtEl>
                                        <p:attrNameLst>
                                          <p:attrName>ppt_h</p:attrName>
                                        </p:attrNameLst>
                                      </p:cBhvr>
                                      <p:tavLst>
                                        <p:tav tm="0">
                                          <p:val>
                                            <p:fltVal val="0"/>
                                          </p:val>
                                        </p:tav>
                                        <p:tav tm="100000">
                                          <p:val>
                                            <p:strVal val="#ppt_h"/>
                                          </p:val>
                                        </p:tav>
                                      </p:tavLst>
                                    </p:anim>
                                    <p:anim calcmode="lin" valueType="num">
                                      <p:cBhvr>
                                        <p:cTn id="9" dur="1000" fill="hold"/>
                                        <p:tgtEl>
                                          <p:spTgt spid="4301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301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7" presetClass="entr" presetSubtype="4" fill="hold" grpId="0" nodeType="clickEffect">
                                  <p:stCondLst>
                                    <p:cond delay="0"/>
                                  </p:stCondLst>
                                  <p:childTnLst>
                                    <p:set>
                                      <p:cBhvr>
                                        <p:cTn id="14" dur="1" fill="hold">
                                          <p:stCondLst>
                                            <p:cond delay="0"/>
                                          </p:stCondLst>
                                        </p:cTn>
                                        <p:tgtEl>
                                          <p:spTgt spid="43011">
                                            <p:txEl>
                                              <p:pRg st="0" end="0"/>
                                            </p:txEl>
                                          </p:spTgt>
                                        </p:tgtEl>
                                        <p:attrNameLst>
                                          <p:attrName>style.visibility</p:attrName>
                                        </p:attrNameLst>
                                      </p:cBhvr>
                                      <p:to>
                                        <p:strVal val="visible"/>
                                      </p:to>
                                    </p:set>
                                    <p:anim calcmode="lin" valueType="num">
                                      <p:cBhvr additive="base">
                                        <p:cTn id="15" dur="5000" fill="hold"/>
                                        <p:tgtEl>
                                          <p:spTgt spid="43011">
                                            <p:txEl>
                                              <p:pRg st="0" end="0"/>
                                            </p:txEl>
                                          </p:spTgt>
                                        </p:tgtEl>
                                        <p:attrNameLst>
                                          <p:attrName>ppt_x</p:attrName>
                                        </p:attrNameLst>
                                      </p:cBhvr>
                                      <p:tavLst>
                                        <p:tav tm="0">
                                          <p:val>
                                            <p:strVal val="#ppt_x"/>
                                          </p:val>
                                        </p:tav>
                                        <p:tav tm="100000">
                                          <p:val>
                                            <p:strVal val="#ppt_x"/>
                                          </p:val>
                                        </p:tav>
                                      </p:tavLst>
                                    </p:anim>
                                    <p:anim calcmode="lin" valueType="num">
                                      <p:cBhvr additive="base">
                                        <p:cTn id="16" dur="5000" fill="hold"/>
                                        <p:tgtEl>
                                          <p:spTgt spid="430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7" presetClass="entr" presetSubtype="4" fill="hold" grpId="0" nodeType="clickEffect">
                                  <p:stCondLst>
                                    <p:cond delay="0"/>
                                  </p:stCondLst>
                                  <p:childTnLst>
                                    <p:set>
                                      <p:cBhvr>
                                        <p:cTn id="20" dur="1" fill="hold">
                                          <p:stCondLst>
                                            <p:cond delay="0"/>
                                          </p:stCondLst>
                                        </p:cTn>
                                        <p:tgtEl>
                                          <p:spTgt spid="43011">
                                            <p:txEl>
                                              <p:pRg st="1" end="1"/>
                                            </p:txEl>
                                          </p:spTgt>
                                        </p:tgtEl>
                                        <p:attrNameLst>
                                          <p:attrName>style.visibility</p:attrName>
                                        </p:attrNameLst>
                                      </p:cBhvr>
                                      <p:to>
                                        <p:strVal val="visible"/>
                                      </p:to>
                                    </p:set>
                                    <p:anim calcmode="lin" valueType="num">
                                      <p:cBhvr additive="base">
                                        <p:cTn id="21" dur="5000" fill="hold"/>
                                        <p:tgtEl>
                                          <p:spTgt spid="43011">
                                            <p:txEl>
                                              <p:pRg st="1" end="1"/>
                                            </p:txEl>
                                          </p:spTgt>
                                        </p:tgtEl>
                                        <p:attrNameLst>
                                          <p:attrName>ppt_x</p:attrName>
                                        </p:attrNameLst>
                                      </p:cBhvr>
                                      <p:tavLst>
                                        <p:tav tm="0">
                                          <p:val>
                                            <p:strVal val="#ppt_x"/>
                                          </p:val>
                                        </p:tav>
                                        <p:tav tm="100000">
                                          <p:val>
                                            <p:strVal val="#ppt_x"/>
                                          </p:val>
                                        </p:tav>
                                      </p:tavLst>
                                    </p:anim>
                                    <p:anim calcmode="lin" valueType="num">
                                      <p:cBhvr additive="base">
                                        <p:cTn id="22" dur="5000" fill="hold"/>
                                        <p:tgtEl>
                                          <p:spTgt spid="4301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autoUpdateAnimBg="0"/>
      <p:bldP spid="43011" grpId="0" build="p"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tr-TR">
                <a:latin typeface="Comic Sans MS" pitchFamily="66" charset="0"/>
              </a:rPr>
              <a:t>Kendisini bekleyen oyun ve arkadaşlar</a:t>
            </a:r>
          </a:p>
        </p:txBody>
      </p:sp>
      <p:sp>
        <p:nvSpPr>
          <p:cNvPr id="54275" name="Rectangle 3"/>
          <p:cNvSpPr>
            <a:spLocks noGrp="1" noChangeArrowheads="1"/>
          </p:cNvSpPr>
          <p:nvPr>
            <p:ph type="body" sz="half" idx="1"/>
          </p:nvPr>
        </p:nvSpPr>
        <p:spPr/>
        <p:txBody>
          <a:bodyPr/>
          <a:lstStyle/>
          <a:p>
            <a:pPr>
              <a:lnSpc>
                <a:spcPct val="90000"/>
              </a:lnSpc>
            </a:pPr>
            <a:r>
              <a:rPr lang="tr-TR" sz="2800">
                <a:latin typeface="Comic Sans MS" pitchFamily="66" charset="0"/>
              </a:rPr>
              <a:t>Ders başında oyalandığı sürece arkadaş ve boş zaman etkinliklerine zaman ayıramaz. Ayırsa dahi bu etkinliklerden yeterince zevk alamaz.</a:t>
            </a:r>
          </a:p>
        </p:txBody>
      </p:sp>
      <p:pic>
        <p:nvPicPr>
          <p:cNvPr id="54277" name="Picture 5" descr="BD06662_"/>
          <p:cNvPicPr>
            <a:picLocks noGrp="1" noChangeAspect="1" noChangeArrowheads="1"/>
          </p:cNvPicPr>
          <p:nvPr>
            <p:ph type="clipArt" sz="half" idx="2"/>
          </p:nvPr>
        </p:nvPicPr>
        <p:blipFill>
          <a:blip r:embed="rId2" cstate="print"/>
          <a:srcRect/>
          <a:stretch>
            <a:fillRect/>
          </a:stretch>
        </p:blipFill>
        <p:spPr>
          <a:xfrm>
            <a:off x="4648200" y="2352675"/>
            <a:ext cx="3810000" cy="3371850"/>
          </a:xfrm>
        </p:spPr>
      </p:pic>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54274"/>
                                        </p:tgtEl>
                                        <p:attrNameLst>
                                          <p:attrName>style.visibility</p:attrName>
                                        </p:attrNameLst>
                                      </p:cBhvr>
                                      <p:to>
                                        <p:strVal val="visible"/>
                                      </p:to>
                                    </p:set>
                                    <p:anim calcmode="lin" valueType="num">
                                      <p:cBhvr additive="base">
                                        <p:cTn id="7" dur="5000" fill="hold"/>
                                        <p:tgtEl>
                                          <p:spTgt spid="54274"/>
                                        </p:tgtEl>
                                        <p:attrNameLst>
                                          <p:attrName>ppt_x</p:attrName>
                                        </p:attrNameLst>
                                      </p:cBhvr>
                                      <p:tavLst>
                                        <p:tav tm="0">
                                          <p:val>
                                            <p:strVal val="#ppt_x"/>
                                          </p:val>
                                        </p:tav>
                                        <p:tav tm="100000">
                                          <p:val>
                                            <p:strVal val="#ppt_x"/>
                                          </p:val>
                                        </p:tav>
                                      </p:tavLst>
                                    </p:anim>
                                    <p:anim calcmode="lin" valueType="num">
                                      <p:cBhvr additive="base">
                                        <p:cTn id="8" dur="5000" fill="hold"/>
                                        <p:tgtEl>
                                          <p:spTgt spid="5427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54275">
                                            <p:txEl>
                                              <p:pRg st="0" end="0"/>
                                            </p:txEl>
                                          </p:spTgt>
                                        </p:tgtEl>
                                        <p:attrNameLst>
                                          <p:attrName>style.visibility</p:attrName>
                                        </p:attrNameLst>
                                      </p:cBhvr>
                                      <p:to>
                                        <p:strVal val="visible"/>
                                      </p:to>
                                    </p:set>
                                    <p:anim calcmode="lin" valueType="num">
                                      <p:cBhvr additive="base">
                                        <p:cTn id="13" dur="5000" fill="hold"/>
                                        <p:tgtEl>
                                          <p:spTgt spid="54275">
                                            <p:txEl>
                                              <p:pRg st="0" end="0"/>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542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54277"/>
                                        </p:tgtEl>
                                        <p:attrNameLst>
                                          <p:attrName>style.visibility</p:attrName>
                                        </p:attrNameLst>
                                      </p:cBhvr>
                                      <p:to>
                                        <p:strVal val="visible"/>
                                      </p:to>
                                    </p:set>
                                    <p:animEffect transition="in" filter="slide(fromBottom)">
                                      <p:cBhvr>
                                        <p:cTn id="19" dur="500"/>
                                        <p:tgtEl>
                                          <p:spTgt spid="542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autoUpdateAnimBg="0"/>
      <p:bldP spid="54275" grpId="0" build="p"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685800" y="1035050"/>
            <a:ext cx="7772400" cy="609600"/>
          </a:xfrm>
        </p:spPr>
        <p:txBody>
          <a:bodyPr/>
          <a:lstStyle/>
          <a:p>
            <a:r>
              <a:rPr lang="tr-TR">
                <a:latin typeface="Comic Sans MS" pitchFamily="66" charset="0"/>
              </a:rPr>
              <a:t>Çalışma odasının düzeni </a:t>
            </a:r>
          </a:p>
        </p:txBody>
      </p:sp>
      <p:sp>
        <p:nvSpPr>
          <p:cNvPr id="55300" name="Rectangle 4"/>
          <p:cNvSpPr>
            <a:spLocks noGrp="1" noChangeArrowheads="1"/>
          </p:cNvSpPr>
          <p:nvPr>
            <p:ph type="body" sz="half" idx="2"/>
          </p:nvPr>
        </p:nvSpPr>
        <p:spPr/>
        <p:txBody>
          <a:bodyPr/>
          <a:lstStyle/>
          <a:p>
            <a:r>
              <a:rPr lang="tr-TR" sz="2800">
                <a:latin typeface="Comic Sans MS" pitchFamily="66" charset="0"/>
              </a:rPr>
              <a:t>Çalışma odasının düzenliliği verimliliği büyük ölçüde etkiler.</a:t>
            </a:r>
          </a:p>
          <a:p>
            <a:r>
              <a:rPr lang="tr-TR" sz="2800">
                <a:latin typeface="Comic Sans MS" pitchFamily="66" charset="0"/>
              </a:rPr>
              <a:t>ÇALIŞMA , SADECE VE SADECE ÇALIŞMA ODASINDA YAPILIR.</a:t>
            </a:r>
          </a:p>
        </p:txBody>
      </p:sp>
      <p:pic>
        <p:nvPicPr>
          <p:cNvPr id="55302" name="Picture 6" descr="BS00559_"/>
          <p:cNvPicPr>
            <a:picLocks noGrp="1" noChangeAspect="1" noChangeArrowheads="1"/>
          </p:cNvPicPr>
          <p:nvPr>
            <p:ph type="clipArt" sz="half" idx="1"/>
          </p:nvPr>
        </p:nvPicPr>
        <p:blipFill>
          <a:blip r:embed="rId2" cstate="print"/>
          <a:srcRect/>
          <a:stretch>
            <a:fillRect/>
          </a:stretch>
        </p:blipFill>
        <p:spPr>
          <a:xfrm>
            <a:off x="685800" y="2957513"/>
            <a:ext cx="3810000" cy="2160587"/>
          </a:xfrm>
        </p:spPr>
      </p:pic>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5298"/>
                                        </p:tgtEl>
                                        <p:attrNameLst>
                                          <p:attrName>style.visibility</p:attrName>
                                        </p:attrNameLst>
                                      </p:cBhvr>
                                      <p:to>
                                        <p:strVal val="visible"/>
                                      </p:to>
                                    </p:set>
                                    <p:anim calcmode="lin" valueType="num">
                                      <p:cBhvr additive="base">
                                        <p:cTn id="7" dur="500" fill="hold"/>
                                        <p:tgtEl>
                                          <p:spTgt spid="55298"/>
                                        </p:tgtEl>
                                        <p:attrNameLst>
                                          <p:attrName>ppt_x</p:attrName>
                                        </p:attrNameLst>
                                      </p:cBhvr>
                                      <p:tavLst>
                                        <p:tav tm="0">
                                          <p:val>
                                            <p:strVal val="#ppt_x"/>
                                          </p:val>
                                        </p:tav>
                                        <p:tav tm="100000">
                                          <p:val>
                                            <p:strVal val="#ppt_x"/>
                                          </p:val>
                                        </p:tav>
                                      </p:tavLst>
                                    </p:anim>
                                    <p:anim calcmode="lin" valueType="num">
                                      <p:cBhvr additive="base">
                                        <p:cTn id="8" dur="500" fill="hold"/>
                                        <p:tgtEl>
                                          <p:spTgt spid="5529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55300">
                                            <p:txEl>
                                              <p:pRg st="0" end="0"/>
                                            </p:txEl>
                                          </p:spTgt>
                                        </p:tgtEl>
                                        <p:attrNameLst>
                                          <p:attrName>style.visibility</p:attrName>
                                        </p:attrNameLst>
                                      </p:cBhvr>
                                      <p:to>
                                        <p:strVal val="visible"/>
                                      </p:to>
                                    </p:set>
                                    <p:anim calcmode="lin" valueType="num">
                                      <p:cBhvr additive="base">
                                        <p:cTn id="13" dur="5000" fill="hold"/>
                                        <p:tgtEl>
                                          <p:spTgt spid="55300">
                                            <p:txEl>
                                              <p:pRg st="0" end="0"/>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5530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55300">
                                            <p:txEl>
                                              <p:pRg st="1" end="1"/>
                                            </p:txEl>
                                          </p:spTgt>
                                        </p:tgtEl>
                                        <p:attrNameLst>
                                          <p:attrName>style.visibility</p:attrName>
                                        </p:attrNameLst>
                                      </p:cBhvr>
                                      <p:to>
                                        <p:strVal val="visible"/>
                                      </p:to>
                                    </p:set>
                                    <p:anim calcmode="lin" valueType="num">
                                      <p:cBhvr additive="base">
                                        <p:cTn id="19" dur="5000" fill="hold"/>
                                        <p:tgtEl>
                                          <p:spTgt spid="55300">
                                            <p:txEl>
                                              <p:pRg st="1" end="1"/>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5530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5302"/>
                                        </p:tgtEl>
                                        <p:attrNameLst>
                                          <p:attrName>style.visibility</p:attrName>
                                        </p:attrNameLst>
                                      </p:cBhvr>
                                      <p:to>
                                        <p:strVal val="visible"/>
                                      </p:to>
                                    </p:set>
                                    <p:anim calcmode="lin" valueType="num">
                                      <p:cBhvr additive="base">
                                        <p:cTn id="25" dur="500" fill="hold"/>
                                        <p:tgtEl>
                                          <p:spTgt spid="55302"/>
                                        </p:tgtEl>
                                        <p:attrNameLst>
                                          <p:attrName>ppt_x</p:attrName>
                                        </p:attrNameLst>
                                      </p:cBhvr>
                                      <p:tavLst>
                                        <p:tav tm="0">
                                          <p:val>
                                            <p:strVal val="#ppt_x"/>
                                          </p:val>
                                        </p:tav>
                                        <p:tav tm="100000">
                                          <p:val>
                                            <p:strVal val="#ppt_x"/>
                                          </p:val>
                                        </p:tav>
                                      </p:tavLst>
                                    </p:anim>
                                    <p:anim calcmode="lin" valueType="num">
                                      <p:cBhvr additive="base">
                                        <p:cTn id="26" dur="500" fill="hold"/>
                                        <p:tgtEl>
                                          <p:spTgt spid="5530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autoUpdateAnimBg="0"/>
      <p:bldP spid="55300" grpId="0" build="p"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3" name="Rectangle 3"/>
          <p:cNvSpPr>
            <a:spLocks noGrp="1" noChangeArrowheads="1"/>
          </p:cNvSpPr>
          <p:nvPr>
            <p:ph type="body" idx="1"/>
          </p:nvPr>
        </p:nvSpPr>
        <p:spPr>
          <a:xfrm>
            <a:off x="685800" y="685800"/>
            <a:ext cx="7772400" cy="5410200"/>
          </a:xfrm>
        </p:spPr>
        <p:txBody>
          <a:bodyPr/>
          <a:lstStyle/>
          <a:p>
            <a:r>
              <a:rPr lang="tr-TR">
                <a:latin typeface="Comic Sans MS" pitchFamily="66" charset="0"/>
              </a:rPr>
              <a:t>NE TÜR OLURSA OLSUN , ÇALIŞMA SANDALYEDE OTURARAK , ÇALIŞMA MASASI BAŞINDA YAPILIR.</a:t>
            </a:r>
          </a:p>
          <a:p>
            <a:r>
              <a:rPr lang="tr-TR">
                <a:latin typeface="Comic Sans MS" pitchFamily="66" charset="0"/>
              </a:rPr>
              <a:t>Çalışma masasını cama yakın bir köşeye yerleştirmeyin. Dışardan gelecek ses ve hareketin dikkati dağıtmasını , gürültünün yormasını önlemiş olursunuz. </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anim calcmode="lin" valueType="num">
                                      <p:cBhvr additive="base">
                                        <p:cTn id="7" dur="5000" fill="hold"/>
                                        <p:tgtEl>
                                          <p:spTgt spid="56323">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563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56323">
                                            <p:txEl>
                                              <p:pRg st="1" end="1"/>
                                            </p:txEl>
                                          </p:spTgt>
                                        </p:tgtEl>
                                        <p:attrNameLst>
                                          <p:attrName>style.visibility</p:attrName>
                                        </p:attrNameLst>
                                      </p:cBhvr>
                                      <p:to>
                                        <p:strVal val="visible"/>
                                      </p:to>
                                    </p:set>
                                    <p:anim calcmode="lin" valueType="num">
                                      <p:cBhvr additive="base">
                                        <p:cTn id="13" dur="5000" fill="hold"/>
                                        <p:tgtEl>
                                          <p:spTgt spid="56323">
                                            <p:txEl>
                                              <p:pRg st="1" end="1"/>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5632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685800" y="1035050"/>
            <a:ext cx="7772400" cy="609600"/>
          </a:xfrm>
        </p:spPr>
        <p:txBody>
          <a:bodyPr/>
          <a:lstStyle/>
          <a:p>
            <a:r>
              <a:rPr lang="tr-TR">
                <a:latin typeface="Comic Sans MS" pitchFamily="66" charset="0"/>
              </a:rPr>
              <a:t>IŞIĞIN YÖNÜ</a:t>
            </a:r>
          </a:p>
        </p:txBody>
      </p:sp>
      <p:sp>
        <p:nvSpPr>
          <p:cNvPr id="57347" name="Rectangle 3"/>
          <p:cNvSpPr>
            <a:spLocks noGrp="1" noChangeArrowheads="1"/>
          </p:cNvSpPr>
          <p:nvPr>
            <p:ph type="body" sz="half" idx="1"/>
          </p:nvPr>
        </p:nvSpPr>
        <p:spPr>
          <a:xfrm>
            <a:off x="685800" y="1981200"/>
            <a:ext cx="4800600" cy="4114800"/>
          </a:xfrm>
        </p:spPr>
        <p:txBody>
          <a:bodyPr/>
          <a:lstStyle/>
          <a:p>
            <a:r>
              <a:rPr lang="tr-TR" sz="2800">
                <a:latin typeface="Comic Sans MS" pitchFamily="66" charset="0"/>
              </a:rPr>
              <a:t>Çalışma masasını , ışığı karşıdan alacak şekilde yerleştirin. Işığın arkadan gelmesi , gölgenin çalışılan malzemenin üzerine düşmesine ve gözlerin yorulmasına neden olur.</a:t>
            </a:r>
          </a:p>
        </p:txBody>
      </p:sp>
      <p:graphicFrame>
        <p:nvGraphicFramePr>
          <p:cNvPr id="57348" name="Object 4"/>
          <p:cNvGraphicFramePr>
            <a:graphicFrameLocks noChangeAspect="1"/>
          </p:cNvGraphicFramePr>
          <p:nvPr>
            <p:ph type="clipArt" sz="half" idx="2"/>
          </p:nvPr>
        </p:nvGraphicFramePr>
        <p:xfrm>
          <a:off x="5875338" y="2057400"/>
          <a:ext cx="2049462" cy="3505200"/>
        </p:xfrm>
        <a:graphic>
          <a:graphicData uri="http://schemas.openxmlformats.org/presentationml/2006/ole">
            <p:oleObj spid="_x0000_s57348" name="Klip" r:id="rId3" imgW="1295640" imgH="3934080" progId="">
              <p:embed/>
            </p:oleObj>
          </a:graphicData>
        </a:graphic>
      </p:graphicFrame>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7346"/>
                                        </p:tgtEl>
                                        <p:attrNameLst>
                                          <p:attrName>style.visibility</p:attrName>
                                        </p:attrNameLst>
                                      </p:cBhvr>
                                      <p:to>
                                        <p:strVal val="visible"/>
                                      </p:to>
                                    </p:set>
                                    <p:anim calcmode="lin" valueType="num">
                                      <p:cBhvr additive="base">
                                        <p:cTn id="7" dur="500" fill="hold"/>
                                        <p:tgtEl>
                                          <p:spTgt spid="57346"/>
                                        </p:tgtEl>
                                        <p:attrNameLst>
                                          <p:attrName>ppt_x</p:attrName>
                                        </p:attrNameLst>
                                      </p:cBhvr>
                                      <p:tavLst>
                                        <p:tav tm="0">
                                          <p:val>
                                            <p:strVal val="0-#ppt_w/2"/>
                                          </p:val>
                                        </p:tav>
                                        <p:tav tm="100000">
                                          <p:val>
                                            <p:strVal val="#ppt_x"/>
                                          </p:val>
                                        </p:tav>
                                      </p:tavLst>
                                    </p:anim>
                                    <p:anim calcmode="lin" valueType="num">
                                      <p:cBhvr additive="base">
                                        <p:cTn id="8" dur="500" fill="hold"/>
                                        <p:tgtEl>
                                          <p:spTgt spid="5734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57347">
                                            <p:txEl>
                                              <p:pRg st="0" end="0"/>
                                            </p:txEl>
                                          </p:spTgt>
                                        </p:tgtEl>
                                        <p:attrNameLst>
                                          <p:attrName>style.visibility</p:attrName>
                                        </p:attrNameLst>
                                      </p:cBhvr>
                                      <p:to>
                                        <p:strVal val="visible"/>
                                      </p:to>
                                    </p:set>
                                    <p:anim calcmode="lin" valueType="num">
                                      <p:cBhvr additive="base">
                                        <p:cTn id="13" dur="5000" fill="hold"/>
                                        <p:tgtEl>
                                          <p:spTgt spid="57347">
                                            <p:txEl>
                                              <p:pRg st="0" end="0"/>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573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57348"/>
                                        </p:tgtEl>
                                        <p:attrNameLst>
                                          <p:attrName>style.visibility</p:attrName>
                                        </p:attrNameLst>
                                      </p:cBhvr>
                                      <p:to>
                                        <p:strVal val="visible"/>
                                      </p:to>
                                    </p:set>
                                    <p:animEffect transition="in" filter="slide(fromBottom)">
                                      <p:cBhvr>
                                        <p:cTn id="19" dur="500"/>
                                        <p:tgtEl>
                                          <p:spTgt spid="573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autoUpdateAnimBg="0"/>
      <p:bldP spid="57347" grpId="0" build="p"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2" name="Rectangle 4"/>
          <p:cNvSpPr>
            <a:spLocks noGrp="1" noChangeArrowheads="1"/>
          </p:cNvSpPr>
          <p:nvPr>
            <p:ph type="body" sz="half" idx="2"/>
          </p:nvPr>
        </p:nvSpPr>
        <p:spPr>
          <a:xfrm>
            <a:off x="685800" y="609600"/>
            <a:ext cx="8458200" cy="5486400"/>
          </a:xfrm>
        </p:spPr>
        <p:txBody>
          <a:bodyPr/>
          <a:lstStyle/>
          <a:p>
            <a:r>
              <a:rPr lang="tr-TR" sz="3600">
                <a:latin typeface="Comic Sans MS" pitchFamily="66" charset="0"/>
              </a:rPr>
              <a:t>İnsanın yazılı bir bilgiyi öğrenebilmesi için belirli bir düzeyde gerginliğe ihtiyaç vardır. Bu hem ruhsal, hem de bedensel açıdan gereklidir. Uzanarak, yatarak  veya koltukta yayılarak  çalışmak gevşemeye yol açacağı için öğrenme için gerekli olan gerilim düzeyinin kaybolmasına neden olacaktır.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8372">
                                            <p:txEl>
                                              <p:pRg st="0" end="0"/>
                                            </p:txEl>
                                          </p:spTgt>
                                        </p:tgtEl>
                                        <p:attrNameLst>
                                          <p:attrName>style.visibility</p:attrName>
                                        </p:attrNameLst>
                                      </p:cBhvr>
                                      <p:to>
                                        <p:strVal val="visible"/>
                                      </p:to>
                                    </p:set>
                                    <p:anim calcmode="lin" valueType="num">
                                      <p:cBhvr additive="base">
                                        <p:cTn id="7" dur="500" fill="hold"/>
                                        <p:tgtEl>
                                          <p:spTgt spid="5837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837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2" grpId="0" build="p"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685800" y="922338"/>
            <a:ext cx="7772400" cy="1431925"/>
          </a:xfrm>
        </p:spPr>
        <p:txBody>
          <a:bodyPr/>
          <a:lstStyle/>
          <a:p>
            <a:r>
              <a:rPr lang="tr-TR">
                <a:latin typeface="Comic Sans MS" pitchFamily="66" charset="0"/>
              </a:rPr>
              <a:t>DERS ÇALIŞMAK İÇİN EN UYGUN DURUM</a:t>
            </a:r>
          </a:p>
        </p:txBody>
      </p:sp>
      <p:sp>
        <p:nvSpPr>
          <p:cNvPr id="59395" name="Rectangle 3"/>
          <p:cNvSpPr>
            <a:spLocks noGrp="1" noChangeArrowheads="1"/>
          </p:cNvSpPr>
          <p:nvPr>
            <p:ph type="body" idx="1"/>
          </p:nvPr>
        </p:nvSpPr>
        <p:spPr>
          <a:xfrm>
            <a:off x="685800" y="3505200"/>
            <a:ext cx="7772400" cy="2971800"/>
          </a:xfrm>
        </p:spPr>
        <p:txBody>
          <a:bodyPr/>
          <a:lstStyle/>
          <a:p>
            <a:r>
              <a:rPr lang="tr-TR">
                <a:latin typeface="Comic Sans MS" pitchFamily="66" charset="0"/>
              </a:rPr>
              <a:t>Kollar ve dirsekleri masa üzerine yaslamaya imkan verecek bir sandalyede oturarak çalışmaktır.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9394"/>
                                        </p:tgtEl>
                                        <p:attrNameLst>
                                          <p:attrName>style.visibility</p:attrName>
                                        </p:attrNameLst>
                                      </p:cBhvr>
                                      <p:to>
                                        <p:strVal val="visible"/>
                                      </p:to>
                                    </p:set>
                                    <p:anim calcmode="lin" valueType="num">
                                      <p:cBhvr additive="base">
                                        <p:cTn id="7" dur="500" fill="hold"/>
                                        <p:tgtEl>
                                          <p:spTgt spid="59394"/>
                                        </p:tgtEl>
                                        <p:attrNameLst>
                                          <p:attrName>ppt_x</p:attrName>
                                        </p:attrNameLst>
                                      </p:cBhvr>
                                      <p:tavLst>
                                        <p:tav tm="0">
                                          <p:val>
                                            <p:strVal val="#ppt_x"/>
                                          </p:val>
                                        </p:tav>
                                        <p:tav tm="100000">
                                          <p:val>
                                            <p:strVal val="#ppt_x"/>
                                          </p:val>
                                        </p:tav>
                                      </p:tavLst>
                                    </p:anim>
                                    <p:anim calcmode="lin" valueType="num">
                                      <p:cBhvr additive="base">
                                        <p:cTn id="8" dur="500" fill="hold"/>
                                        <p:tgtEl>
                                          <p:spTgt spid="5939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59395">
                                            <p:txEl>
                                              <p:pRg st="0" end="0"/>
                                            </p:txEl>
                                          </p:spTgt>
                                        </p:tgtEl>
                                        <p:attrNameLst>
                                          <p:attrName>style.visibility</p:attrName>
                                        </p:attrNameLst>
                                      </p:cBhvr>
                                      <p:to>
                                        <p:strVal val="visible"/>
                                      </p:to>
                                    </p:set>
                                    <p:anim calcmode="lin" valueType="num">
                                      <p:cBhvr additive="base">
                                        <p:cTn id="13" dur="5000" fill="hold"/>
                                        <p:tgtEl>
                                          <p:spTgt spid="59395">
                                            <p:txEl>
                                              <p:pRg st="0" end="0"/>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5939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autoUpdateAnimBg="0"/>
      <p:bldP spid="59395" grpId="0" build="p"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685800" y="350838"/>
            <a:ext cx="7696200" cy="1431925"/>
          </a:xfrm>
        </p:spPr>
        <p:txBody>
          <a:bodyPr/>
          <a:lstStyle/>
          <a:p>
            <a:r>
              <a:rPr lang="tr-TR">
                <a:latin typeface="Comic Sans MS" pitchFamily="66" charset="0"/>
              </a:rPr>
              <a:t>ÇALIŞMAYA BAŞLAMAYI KOLAYLAŞTIRIN</a:t>
            </a:r>
          </a:p>
        </p:txBody>
      </p:sp>
      <p:sp>
        <p:nvSpPr>
          <p:cNvPr id="60419" name="Rectangle 3"/>
          <p:cNvSpPr>
            <a:spLocks noGrp="1" noChangeArrowheads="1"/>
          </p:cNvSpPr>
          <p:nvPr>
            <p:ph type="body" idx="1"/>
          </p:nvPr>
        </p:nvSpPr>
        <p:spPr>
          <a:xfrm>
            <a:off x="685800" y="1752600"/>
            <a:ext cx="8077200" cy="5105400"/>
          </a:xfrm>
        </p:spPr>
        <p:txBody>
          <a:bodyPr/>
          <a:lstStyle/>
          <a:p>
            <a:r>
              <a:rPr lang="tr-TR">
                <a:latin typeface="Comic Sans MS" pitchFamily="66" charset="0"/>
              </a:rPr>
              <a:t>Belirli bir mekânla ders çalışma davranışı arasında şartlı refleks türünden bir ilişki kurma yönündedir. Böyle bir tutum çalışmaya başlamayı kolaylaştırır.</a:t>
            </a:r>
          </a:p>
          <a:p>
            <a:r>
              <a:rPr lang="tr-TR">
                <a:latin typeface="Comic Sans MS" pitchFamily="66" charset="0"/>
              </a:rPr>
              <a:t>“Çalışma masasının çalışmayı başlatması” şeklinde bir ilişki kurmayı zorlaştıran en önemli sebep , çalışma masasının çalışma dışındaki amaçlar içinde kullanılmasıdır.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60418"/>
                                        </p:tgtEl>
                                        <p:attrNameLst>
                                          <p:attrName>style.visibility</p:attrName>
                                        </p:attrNameLst>
                                      </p:cBhvr>
                                      <p:to>
                                        <p:strVal val="visible"/>
                                      </p:to>
                                    </p:set>
                                    <p:anim calcmode="lin" valueType="num">
                                      <p:cBhvr additive="base">
                                        <p:cTn id="7" dur="5000" fill="hold"/>
                                        <p:tgtEl>
                                          <p:spTgt spid="60418"/>
                                        </p:tgtEl>
                                        <p:attrNameLst>
                                          <p:attrName>ppt_x</p:attrName>
                                        </p:attrNameLst>
                                      </p:cBhvr>
                                      <p:tavLst>
                                        <p:tav tm="0">
                                          <p:val>
                                            <p:strVal val="#ppt_x"/>
                                          </p:val>
                                        </p:tav>
                                        <p:tav tm="100000">
                                          <p:val>
                                            <p:strVal val="#ppt_x"/>
                                          </p:val>
                                        </p:tav>
                                      </p:tavLst>
                                    </p:anim>
                                    <p:anim calcmode="lin" valueType="num">
                                      <p:cBhvr additive="base">
                                        <p:cTn id="8" dur="5000" fill="hold"/>
                                        <p:tgtEl>
                                          <p:spTgt spid="6041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60419">
                                            <p:txEl>
                                              <p:pRg st="0" end="0"/>
                                            </p:txEl>
                                          </p:spTgt>
                                        </p:tgtEl>
                                        <p:attrNameLst>
                                          <p:attrName>style.visibility</p:attrName>
                                        </p:attrNameLst>
                                      </p:cBhvr>
                                      <p:to>
                                        <p:strVal val="visible"/>
                                      </p:to>
                                    </p:set>
                                    <p:anim calcmode="lin" valueType="num">
                                      <p:cBhvr additive="base">
                                        <p:cTn id="13" dur="5000" fill="hold"/>
                                        <p:tgtEl>
                                          <p:spTgt spid="60419">
                                            <p:txEl>
                                              <p:pRg st="0" end="0"/>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604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60419">
                                            <p:txEl>
                                              <p:pRg st="1" end="1"/>
                                            </p:txEl>
                                          </p:spTgt>
                                        </p:tgtEl>
                                        <p:attrNameLst>
                                          <p:attrName>style.visibility</p:attrName>
                                        </p:attrNameLst>
                                      </p:cBhvr>
                                      <p:to>
                                        <p:strVal val="visible"/>
                                      </p:to>
                                    </p:set>
                                    <p:anim calcmode="lin" valueType="num">
                                      <p:cBhvr additive="base">
                                        <p:cTn id="19" dur="5000" fill="hold"/>
                                        <p:tgtEl>
                                          <p:spTgt spid="60419">
                                            <p:txEl>
                                              <p:pRg st="1" end="1"/>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6041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autoUpdateAnimBg="0"/>
      <p:bldP spid="60419" grpId="0" build="p"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0" y="46038"/>
            <a:ext cx="9144000" cy="1431925"/>
          </a:xfrm>
        </p:spPr>
        <p:txBody>
          <a:bodyPr/>
          <a:lstStyle/>
          <a:p>
            <a:r>
              <a:rPr lang="tr-TR">
                <a:latin typeface="Comic Sans MS" pitchFamily="66" charset="0"/>
              </a:rPr>
              <a:t>Çalışma Masası Sadece Çalışmak İçindir</a:t>
            </a:r>
          </a:p>
        </p:txBody>
      </p:sp>
      <p:sp>
        <p:nvSpPr>
          <p:cNvPr id="61443" name="Rectangle 3"/>
          <p:cNvSpPr>
            <a:spLocks noGrp="1" noChangeArrowheads="1"/>
          </p:cNvSpPr>
          <p:nvPr>
            <p:ph type="body" idx="1"/>
          </p:nvPr>
        </p:nvSpPr>
        <p:spPr>
          <a:xfrm>
            <a:off x="228600" y="1524000"/>
            <a:ext cx="8915400" cy="5334000"/>
          </a:xfrm>
        </p:spPr>
        <p:txBody>
          <a:bodyPr/>
          <a:lstStyle/>
          <a:p>
            <a:r>
              <a:rPr lang="tr-TR">
                <a:latin typeface="Comic Sans MS" pitchFamily="66" charset="0"/>
              </a:rPr>
              <a:t>Bu bir altın kural olarak benimsenmelidir.</a:t>
            </a:r>
          </a:p>
          <a:p>
            <a:r>
              <a:rPr lang="tr-TR">
                <a:latin typeface="Comic Sans MS" pitchFamily="66" charset="0"/>
              </a:rPr>
              <a:t>Yemek yemek, müzik dinlemek, gazete dergi okumak, çay içmek gibi etkinliklerin hepsi ait oldukları yerlerde yapılmalıdır. Asla çalışma masasında değil.</a:t>
            </a:r>
          </a:p>
          <a:p>
            <a:r>
              <a:rPr lang="tr-TR">
                <a:latin typeface="Comic Sans MS" pitchFamily="66" charset="0"/>
              </a:rPr>
              <a:t>Çünkü ancak böylece , çalışma masasına oturulduğu zaman çalışma davranışını kendiliğinden başlatacak alışkanlık kurulabilir.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442"/>
                                        </p:tgtEl>
                                        <p:attrNameLst>
                                          <p:attrName>style.visibility</p:attrName>
                                        </p:attrNameLst>
                                      </p:cBhvr>
                                      <p:to>
                                        <p:strVal val="visible"/>
                                      </p:to>
                                    </p:set>
                                    <p:anim calcmode="lin" valueType="num">
                                      <p:cBhvr additive="base">
                                        <p:cTn id="7" dur="500" fill="hold"/>
                                        <p:tgtEl>
                                          <p:spTgt spid="61442"/>
                                        </p:tgtEl>
                                        <p:attrNameLst>
                                          <p:attrName>ppt_x</p:attrName>
                                        </p:attrNameLst>
                                      </p:cBhvr>
                                      <p:tavLst>
                                        <p:tav tm="0">
                                          <p:val>
                                            <p:strVal val="0-#ppt_w/2"/>
                                          </p:val>
                                        </p:tav>
                                        <p:tav tm="100000">
                                          <p:val>
                                            <p:strVal val="#ppt_x"/>
                                          </p:val>
                                        </p:tav>
                                      </p:tavLst>
                                    </p:anim>
                                    <p:anim calcmode="lin" valueType="num">
                                      <p:cBhvr additive="base">
                                        <p:cTn id="8" dur="500" fill="hold"/>
                                        <p:tgtEl>
                                          <p:spTgt spid="6144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61443">
                                            <p:txEl>
                                              <p:pRg st="0" end="0"/>
                                            </p:txEl>
                                          </p:spTgt>
                                        </p:tgtEl>
                                        <p:attrNameLst>
                                          <p:attrName>style.visibility</p:attrName>
                                        </p:attrNameLst>
                                      </p:cBhvr>
                                      <p:to>
                                        <p:strVal val="visible"/>
                                      </p:to>
                                    </p:set>
                                    <p:anim calcmode="lin" valueType="num">
                                      <p:cBhvr additive="base">
                                        <p:cTn id="13" dur="5000" fill="hold"/>
                                        <p:tgtEl>
                                          <p:spTgt spid="61443">
                                            <p:txEl>
                                              <p:pRg st="0" end="0"/>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614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61443">
                                            <p:txEl>
                                              <p:pRg st="1" end="1"/>
                                            </p:txEl>
                                          </p:spTgt>
                                        </p:tgtEl>
                                        <p:attrNameLst>
                                          <p:attrName>style.visibility</p:attrName>
                                        </p:attrNameLst>
                                      </p:cBhvr>
                                      <p:to>
                                        <p:strVal val="visible"/>
                                      </p:to>
                                    </p:set>
                                    <p:anim calcmode="lin" valueType="num">
                                      <p:cBhvr additive="base">
                                        <p:cTn id="19" dur="5000" fill="hold"/>
                                        <p:tgtEl>
                                          <p:spTgt spid="61443">
                                            <p:txEl>
                                              <p:pRg st="1" end="1"/>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614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61443">
                                            <p:txEl>
                                              <p:pRg st="2" end="2"/>
                                            </p:txEl>
                                          </p:spTgt>
                                        </p:tgtEl>
                                        <p:attrNameLst>
                                          <p:attrName>style.visibility</p:attrName>
                                        </p:attrNameLst>
                                      </p:cBhvr>
                                      <p:to>
                                        <p:strVal val="visible"/>
                                      </p:to>
                                    </p:set>
                                    <p:anim calcmode="lin" valueType="num">
                                      <p:cBhvr additive="base">
                                        <p:cTn id="25" dur="5000" fill="hold"/>
                                        <p:tgtEl>
                                          <p:spTgt spid="61443">
                                            <p:txEl>
                                              <p:pRg st="2" end="2"/>
                                            </p:txEl>
                                          </p:spTgt>
                                        </p:tgtEl>
                                        <p:attrNameLst>
                                          <p:attrName>ppt_x</p:attrName>
                                        </p:attrNameLst>
                                      </p:cBhvr>
                                      <p:tavLst>
                                        <p:tav tm="0">
                                          <p:val>
                                            <p:strVal val="#ppt_x"/>
                                          </p:val>
                                        </p:tav>
                                        <p:tav tm="100000">
                                          <p:val>
                                            <p:strVal val="#ppt_x"/>
                                          </p:val>
                                        </p:tav>
                                      </p:tavLst>
                                    </p:anim>
                                    <p:anim calcmode="lin" valueType="num">
                                      <p:cBhvr additive="base">
                                        <p:cTn id="26" dur="5000" fill="hold"/>
                                        <p:tgtEl>
                                          <p:spTgt spid="6144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2" grpId="0" autoUpdateAnimBg="0"/>
      <p:bldP spid="61443" grpId="0" build="p"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381000" y="312738"/>
            <a:ext cx="8458200" cy="1431925"/>
          </a:xfrm>
        </p:spPr>
        <p:txBody>
          <a:bodyPr/>
          <a:lstStyle/>
          <a:p>
            <a:r>
              <a:rPr lang="tr-TR">
                <a:latin typeface="Comic Sans MS" pitchFamily="66" charset="0"/>
              </a:rPr>
              <a:t>YANLIŞ </a:t>
            </a:r>
            <a:br>
              <a:rPr lang="tr-TR">
                <a:latin typeface="Comic Sans MS" pitchFamily="66" charset="0"/>
              </a:rPr>
            </a:br>
            <a:r>
              <a:rPr lang="tr-TR">
                <a:latin typeface="Comic Sans MS" pitchFamily="66" charset="0"/>
              </a:rPr>
              <a:t>ÇALIŞMA  DAVRANIŞLARI</a:t>
            </a:r>
          </a:p>
        </p:txBody>
      </p:sp>
      <p:sp>
        <p:nvSpPr>
          <p:cNvPr id="62467" name="Rectangle 3"/>
          <p:cNvSpPr>
            <a:spLocks noGrp="1" noChangeArrowheads="1"/>
          </p:cNvSpPr>
          <p:nvPr>
            <p:ph type="body" idx="1"/>
          </p:nvPr>
        </p:nvSpPr>
        <p:spPr>
          <a:xfrm>
            <a:off x="685800" y="4038600"/>
            <a:ext cx="7772400" cy="2438400"/>
          </a:xfrm>
        </p:spPr>
        <p:txBody>
          <a:bodyPr/>
          <a:lstStyle/>
          <a:p>
            <a:r>
              <a:rPr lang="tr-TR" b="1">
                <a:effectLst>
                  <a:outerShdw blurRad="38100" dist="38100" dir="2700000" algn="tl">
                    <a:srgbClr val="C0C0C0"/>
                  </a:outerShdw>
                </a:effectLst>
                <a:latin typeface="Comic Sans MS" pitchFamily="66" charset="0"/>
              </a:rPr>
              <a:t>YATARAK/ UZANARAK ÇALIŞMAK</a:t>
            </a:r>
          </a:p>
          <a:p>
            <a:r>
              <a:rPr lang="tr-TR" b="1">
                <a:effectLst>
                  <a:outerShdw blurRad="38100" dist="38100" dir="2700000" algn="tl">
                    <a:srgbClr val="C0C0C0"/>
                  </a:outerShdw>
                </a:effectLst>
                <a:latin typeface="Comic Sans MS" pitchFamily="66" charset="0"/>
              </a:rPr>
              <a:t>MÜZİK DİNLEYEREK ÇALIŞMAK</a:t>
            </a:r>
          </a:p>
          <a:p>
            <a:r>
              <a:rPr lang="tr-TR" b="1">
                <a:effectLst>
                  <a:outerShdw blurRad="38100" dist="38100" dir="2700000" algn="tl">
                    <a:srgbClr val="C0C0C0"/>
                  </a:outerShdw>
                </a:effectLst>
                <a:latin typeface="Comic Sans MS" pitchFamily="66" charset="0"/>
              </a:rPr>
              <a:t>POSTERLERİN BULUNDUĞU BİR ORTAMDA ÇALIŞMAK,</a:t>
            </a:r>
          </a:p>
          <a:p>
            <a:endParaRPr lang="tr-TR">
              <a:latin typeface="Comic Sans MS" pitchFamily="66" charset="0"/>
            </a:endParaRPr>
          </a:p>
        </p:txBody>
      </p:sp>
      <p:graphicFrame>
        <p:nvGraphicFramePr>
          <p:cNvPr id="62468" name="Object 4"/>
          <p:cNvGraphicFramePr>
            <a:graphicFrameLocks noChangeAspect="1"/>
          </p:cNvGraphicFramePr>
          <p:nvPr/>
        </p:nvGraphicFramePr>
        <p:xfrm>
          <a:off x="3124200" y="1905000"/>
          <a:ext cx="2971800" cy="2057400"/>
        </p:xfrm>
        <a:graphic>
          <a:graphicData uri="http://schemas.openxmlformats.org/presentationml/2006/ole">
            <p:oleObj spid="_x0000_s62468" name="Klip" r:id="rId3" imgW="3212280" imgH="3935520" progId="">
              <p:embed/>
            </p:oleObj>
          </a:graphicData>
        </a:graphic>
      </p:graphicFrame>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2466"/>
                                        </p:tgtEl>
                                        <p:attrNameLst>
                                          <p:attrName>style.visibility</p:attrName>
                                        </p:attrNameLst>
                                      </p:cBhvr>
                                      <p:to>
                                        <p:strVal val="visible"/>
                                      </p:to>
                                    </p:set>
                                    <p:anim calcmode="lin" valueType="num">
                                      <p:cBhvr additive="base">
                                        <p:cTn id="7" dur="500" fill="hold"/>
                                        <p:tgtEl>
                                          <p:spTgt spid="62466"/>
                                        </p:tgtEl>
                                        <p:attrNameLst>
                                          <p:attrName>ppt_x</p:attrName>
                                        </p:attrNameLst>
                                      </p:cBhvr>
                                      <p:tavLst>
                                        <p:tav tm="0">
                                          <p:val>
                                            <p:strVal val="#ppt_x"/>
                                          </p:val>
                                        </p:tav>
                                        <p:tav tm="100000">
                                          <p:val>
                                            <p:strVal val="#ppt_x"/>
                                          </p:val>
                                        </p:tav>
                                      </p:tavLst>
                                    </p:anim>
                                    <p:anim calcmode="lin" valueType="num">
                                      <p:cBhvr additive="base">
                                        <p:cTn id="8" dur="500" fill="hold"/>
                                        <p:tgtEl>
                                          <p:spTgt spid="6246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62467">
                                            <p:txEl>
                                              <p:pRg st="0" end="0"/>
                                            </p:txEl>
                                          </p:spTgt>
                                        </p:tgtEl>
                                        <p:attrNameLst>
                                          <p:attrName>style.visibility</p:attrName>
                                        </p:attrNameLst>
                                      </p:cBhvr>
                                      <p:to>
                                        <p:strVal val="visible"/>
                                      </p:to>
                                    </p:set>
                                    <p:anim calcmode="lin" valueType="num">
                                      <p:cBhvr additive="base">
                                        <p:cTn id="13" dur="5000" fill="hold"/>
                                        <p:tgtEl>
                                          <p:spTgt spid="62467">
                                            <p:txEl>
                                              <p:pRg st="0" end="0"/>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624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62467">
                                            <p:txEl>
                                              <p:pRg st="1" end="1"/>
                                            </p:txEl>
                                          </p:spTgt>
                                        </p:tgtEl>
                                        <p:attrNameLst>
                                          <p:attrName>style.visibility</p:attrName>
                                        </p:attrNameLst>
                                      </p:cBhvr>
                                      <p:to>
                                        <p:strVal val="visible"/>
                                      </p:to>
                                    </p:set>
                                    <p:anim calcmode="lin" valueType="num">
                                      <p:cBhvr additive="base">
                                        <p:cTn id="19" dur="5000" fill="hold"/>
                                        <p:tgtEl>
                                          <p:spTgt spid="62467">
                                            <p:txEl>
                                              <p:pRg st="1" end="1"/>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624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62467">
                                            <p:txEl>
                                              <p:pRg st="2" end="2"/>
                                            </p:txEl>
                                          </p:spTgt>
                                        </p:tgtEl>
                                        <p:attrNameLst>
                                          <p:attrName>style.visibility</p:attrName>
                                        </p:attrNameLst>
                                      </p:cBhvr>
                                      <p:to>
                                        <p:strVal val="visible"/>
                                      </p:to>
                                    </p:set>
                                    <p:anim calcmode="lin" valueType="num">
                                      <p:cBhvr additive="base">
                                        <p:cTn id="25" dur="5000" fill="hold"/>
                                        <p:tgtEl>
                                          <p:spTgt spid="62467">
                                            <p:txEl>
                                              <p:pRg st="2" end="2"/>
                                            </p:txEl>
                                          </p:spTgt>
                                        </p:tgtEl>
                                        <p:attrNameLst>
                                          <p:attrName>ppt_x</p:attrName>
                                        </p:attrNameLst>
                                      </p:cBhvr>
                                      <p:tavLst>
                                        <p:tav tm="0">
                                          <p:val>
                                            <p:strVal val="#ppt_x"/>
                                          </p:val>
                                        </p:tav>
                                        <p:tav tm="100000">
                                          <p:val>
                                            <p:strVal val="#ppt_x"/>
                                          </p:val>
                                        </p:tav>
                                      </p:tavLst>
                                    </p:anim>
                                    <p:anim calcmode="lin" valueType="num">
                                      <p:cBhvr additive="base">
                                        <p:cTn id="26" dur="5000" fill="hold"/>
                                        <p:tgtEl>
                                          <p:spTgt spid="624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nodeType="clickEffect">
                                  <p:stCondLst>
                                    <p:cond delay="0"/>
                                  </p:stCondLst>
                                  <p:childTnLst>
                                    <p:set>
                                      <p:cBhvr>
                                        <p:cTn id="30" dur="1" fill="hold">
                                          <p:stCondLst>
                                            <p:cond delay="0"/>
                                          </p:stCondLst>
                                        </p:cTn>
                                        <p:tgtEl>
                                          <p:spTgt spid="62468"/>
                                        </p:tgtEl>
                                        <p:attrNameLst>
                                          <p:attrName>style.visibility</p:attrName>
                                        </p:attrNameLst>
                                      </p:cBhvr>
                                      <p:to>
                                        <p:strVal val="visible"/>
                                      </p:to>
                                    </p:set>
                                    <p:animEffect transition="in" filter="slide(fromBottom)">
                                      <p:cBhvr>
                                        <p:cTn id="31" dur="500"/>
                                        <p:tgtEl>
                                          <p:spTgt spid="624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6" grpId="0" autoUpdateAnimBg="0"/>
      <p:bldP spid="62467" grpId="0" build="p"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685800" y="1035050"/>
            <a:ext cx="7772400" cy="609600"/>
          </a:xfrm>
        </p:spPr>
        <p:txBody>
          <a:bodyPr/>
          <a:lstStyle/>
          <a:p>
            <a:r>
              <a:rPr lang="tr-TR" b="1">
                <a:effectLst>
                  <a:outerShdw blurRad="38100" dist="38100" dir="2700000" algn="tl">
                    <a:srgbClr val="C0C0C0"/>
                  </a:outerShdw>
                </a:effectLst>
                <a:latin typeface="Comic Sans MS" pitchFamily="66" charset="0"/>
              </a:rPr>
              <a:t>ÖĞRENMENİN ESASLARI</a:t>
            </a:r>
            <a:endParaRPr lang="tr-TR">
              <a:latin typeface="Comic Sans MS" pitchFamily="66" charset="0"/>
            </a:endParaRPr>
          </a:p>
        </p:txBody>
      </p:sp>
      <p:sp>
        <p:nvSpPr>
          <p:cNvPr id="63491" name="Rectangle 3"/>
          <p:cNvSpPr>
            <a:spLocks noGrp="1" noChangeArrowheads="1"/>
          </p:cNvSpPr>
          <p:nvPr>
            <p:ph type="body" idx="1"/>
          </p:nvPr>
        </p:nvSpPr>
        <p:spPr/>
        <p:txBody>
          <a:bodyPr/>
          <a:lstStyle/>
          <a:p>
            <a:r>
              <a:rPr lang="tr-TR" b="1">
                <a:effectLst>
                  <a:outerShdw blurRad="38100" dist="38100" dir="2700000" algn="tl">
                    <a:srgbClr val="C0C0C0"/>
                  </a:outerShdw>
                </a:effectLst>
                <a:latin typeface="Comic Sans MS" pitchFamily="66" charset="0"/>
              </a:rPr>
              <a:t>ÖĞRENME</a:t>
            </a:r>
            <a:r>
              <a:rPr lang="tr-TR">
                <a:latin typeface="Comic Sans MS" pitchFamily="66" charset="0"/>
              </a:rPr>
              <a:t> ,tekrarlayarak veya bir yaşantı sonucu davranışta ve bilgi düzeyinde meydana gelen  devamlı bir değişikliktir.</a:t>
            </a:r>
          </a:p>
          <a:p>
            <a:r>
              <a:rPr lang="tr-TR" b="1">
                <a:effectLst>
                  <a:outerShdw blurRad="38100" dist="38100" dir="2700000" algn="tl">
                    <a:srgbClr val="C0C0C0"/>
                  </a:outerShdw>
                </a:effectLst>
                <a:latin typeface="Comic Sans MS" pitchFamily="66" charset="0"/>
              </a:rPr>
              <a:t>Öğrenme</a:t>
            </a:r>
            <a:r>
              <a:rPr lang="tr-TR">
                <a:latin typeface="Comic Sans MS" pitchFamily="66" charset="0"/>
              </a:rPr>
              <a:t> soyut bir olay veya durum değildir, beyindeki sinir hücreleri arasında kurulan protein zincirleriyle meydana gelir.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3490"/>
                                        </p:tgtEl>
                                        <p:attrNameLst>
                                          <p:attrName>style.visibility</p:attrName>
                                        </p:attrNameLst>
                                      </p:cBhvr>
                                      <p:to>
                                        <p:strVal val="visible"/>
                                      </p:to>
                                    </p:set>
                                    <p:anim calcmode="lin" valueType="num">
                                      <p:cBhvr additive="base">
                                        <p:cTn id="7" dur="500" fill="hold"/>
                                        <p:tgtEl>
                                          <p:spTgt spid="63490"/>
                                        </p:tgtEl>
                                        <p:attrNameLst>
                                          <p:attrName>ppt_x</p:attrName>
                                        </p:attrNameLst>
                                      </p:cBhvr>
                                      <p:tavLst>
                                        <p:tav tm="0">
                                          <p:val>
                                            <p:strVal val="0-#ppt_w/2"/>
                                          </p:val>
                                        </p:tav>
                                        <p:tav tm="100000">
                                          <p:val>
                                            <p:strVal val="#ppt_x"/>
                                          </p:val>
                                        </p:tav>
                                      </p:tavLst>
                                    </p:anim>
                                    <p:anim calcmode="lin" valueType="num">
                                      <p:cBhvr additive="base">
                                        <p:cTn id="8" dur="500" fill="hold"/>
                                        <p:tgtEl>
                                          <p:spTgt spid="6349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3491">
                                            <p:txEl>
                                              <p:pRg st="0" end="0"/>
                                            </p:txEl>
                                          </p:spTgt>
                                        </p:tgtEl>
                                        <p:attrNameLst>
                                          <p:attrName>style.visibility</p:attrName>
                                        </p:attrNameLst>
                                      </p:cBhvr>
                                      <p:to>
                                        <p:strVal val="visible"/>
                                      </p:to>
                                    </p:set>
                                    <p:anim calcmode="lin" valueType="num">
                                      <p:cBhvr additive="base">
                                        <p:cTn id="13" dur="500" fill="hold"/>
                                        <p:tgtEl>
                                          <p:spTgt spid="6349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4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3491">
                                            <p:txEl>
                                              <p:pRg st="1" end="1"/>
                                            </p:txEl>
                                          </p:spTgt>
                                        </p:tgtEl>
                                        <p:attrNameLst>
                                          <p:attrName>style.visibility</p:attrName>
                                        </p:attrNameLst>
                                      </p:cBhvr>
                                      <p:to>
                                        <p:strVal val="visible"/>
                                      </p:to>
                                    </p:set>
                                    <p:anim calcmode="lin" valueType="num">
                                      <p:cBhvr additive="base">
                                        <p:cTn id="19" dur="500" fill="hold"/>
                                        <p:tgtEl>
                                          <p:spTgt spid="6349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49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autoUpdateAnimBg="0"/>
      <p:bldP spid="63491"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5800" y="1447800"/>
            <a:ext cx="7772400" cy="762000"/>
          </a:xfrm>
        </p:spPr>
        <p:txBody>
          <a:bodyPr/>
          <a:lstStyle/>
          <a:p>
            <a:r>
              <a:rPr lang="tr-TR">
                <a:latin typeface="Comic Sans MS" pitchFamily="66" charset="0"/>
              </a:rPr>
              <a:t>Çocuğunuzla işbirliği yapmak</a:t>
            </a:r>
          </a:p>
        </p:txBody>
      </p:sp>
      <p:sp>
        <p:nvSpPr>
          <p:cNvPr id="44035" name="Rectangle 3"/>
          <p:cNvSpPr>
            <a:spLocks noGrp="1" noChangeArrowheads="1"/>
          </p:cNvSpPr>
          <p:nvPr>
            <p:ph type="body" idx="1"/>
          </p:nvPr>
        </p:nvSpPr>
        <p:spPr>
          <a:xfrm>
            <a:off x="685800" y="2895600"/>
            <a:ext cx="7772400" cy="3200400"/>
          </a:xfrm>
        </p:spPr>
        <p:txBody>
          <a:bodyPr/>
          <a:lstStyle/>
          <a:p>
            <a:r>
              <a:rPr lang="tr-TR">
                <a:latin typeface="Comic Sans MS" pitchFamily="66" charset="0"/>
              </a:rPr>
              <a:t>Çocuğunuza yapmak istediğiniz yardımlarda onunla işbirliği içinde olmanız ve onun söylediklerinizle  yapmak istedikleriniz konusunda ikna olması ve size inanması gerekir.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0" fill="hold"/>
                                        <p:tgtEl>
                                          <p:spTgt spid="44034"/>
                                        </p:tgtEl>
                                        <p:attrNameLst>
                                          <p:attrName>ppt_x</p:attrName>
                                        </p:attrNameLst>
                                      </p:cBhvr>
                                      <p:tavLst>
                                        <p:tav tm="0">
                                          <p:val>
                                            <p:strVal val="#ppt_x"/>
                                          </p:val>
                                        </p:tav>
                                        <p:tav tm="100000">
                                          <p:val>
                                            <p:strVal val="#ppt_x"/>
                                          </p:val>
                                        </p:tav>
                                      </p:tavLst>
                                    </p:anim>
                                    <p:anim calcmode="lin" valueType="num">
                                      <p:cBhvr additive="base">
                                        <p:cTn id="8" dur="5000" fill="hold"/>
                                        <p:tgtEl>
                                          <p:spTgt spid="4403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2" fill="hold" grpId="0" nodeType="clickEffect">
                                  <p:stCondLst>
                                    <p:cond delay="0"/>
                                  </p:stCondLst>
                                  <p:childTnLst>
                                    <p:set>
                                      <p:cBhvr>
                                        <p:cTn id="12" dur="1" fill="hold">
                                          <p:stCondLst>
                                            <p:cond delay="0"/>
                                          </p:stCondLst>
                                        </p:cTn>
                                        <p:tgtEl>
                                          <p:spTgt spid="44035">
                                            <p:txEl>
                                              <p:pRg st="0" end="0"/>
                                            </p:txEl>
                                          </p:spTgt>
                                        </p:tgtEl>
                                        <p:attrNameLst>
                                          <p:attrName>style.visibility</p:attrName>
                                        </p:attrNameLst>
                                      </p:cBhvr>
                                      <p:to>
                                        <p:strVal val="visible"/>
                                      </p:to>
                                    </p:set>
                                    <p:anim calcmode="lin" valueType="num">
                                      <p:cBhvr additive="base">
                                        <p:cTn id="13" dur="5000" fill="hold"/>
                                        <p:tgtEl>
                                          <p:spTgt spid="44035">
                                            <p:txEl>
                                              <p:pRg st="0" end="0"/>
                                            </p:txEl>
                                          </p:spTgt>
                                        </p:tgtEl>
                                        <p:attrNameLst>
                                          <p:attrName>ppt_x</p:attrName>
                                        </p:attrNameLst>
                                      </p:cBhvr>
                                      <p:tavLst>
                                        <p:tav tm="0">
                                          <p:val>
                                            <p:strVal val="1+#ppt_w/2"/>
                                          </p:val>
                                        </p:tav>
                                        <p:tav tm="100000">
                                          <p:val>
                                            <p:strVal val="#ppt_x"/>
                                          </p:val>
                                        </p:tav>
                                      </p:tavLst>
                                    </p:anim>
                                    <p:anim calcmode="lin" valueType="num">
                                      <p:cBhvr additive="base">
                                        <p:cTn id="14" dur="5000" fill="hold"/>
                                        <p:tgtEl>
                                          <p:spTgt spid="4403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P spid="44035" grpId="0" build="p"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9506" name="Rectangle 1026"/>
          <p:cNvSpPr>
            <a:spLocks noGrp="1" noChangeArrowheads="1"/>
          </p:cNvSpPr>
          <p:nvPr>
            <p:ph type="title"/>
          </p:nvPr>
        </p:nvSpPr>
        <p:spPr/>
        <p:txBody>
          <a:bodyPr/>
          <a:lstStyle/>
          <a:p>
            <a:r>
              <a:rPr lang="tr-TR">
                <a:latin typeface="Comic Sans MS" pitchFamily="66" charset="0"/>
              </a:rPr>
              <a:t>ÖĞRENMENİN ÖN ŞARTLARI</a:t>
            </a:r>
          </a:p>
        </p:txBody>
      </p:sp>
      <p:sp>
        <p:nvSpPr>
          <p:cNvPr id="149507" name="Rectangle 1027"/>
          <p:cNvSpPr>
            <a:spLocks noGrp="1" noChangeArrowheads="1"/>
          </p:cNvSpPr>
          <p:nvPr>
            <p:ph type="body" idx="1"/>
          </p:nvPr>
        </p:nvSpPr>
        <p:spPr>
          <a:xfrm>
            <a:off x="685800" y="2438400"/>
            <a:ext cx="7772400" cy="3657600"/>
          </a:xfrm>
        </p:spPr>
        <p:txBody>
          <a:bodyPr/>
          <a:lstStyle/>
          <a:p>
            <a:r>
              <a:rPr lang="tr-TR" b="1">
                <a:effectLst>
                  <a:outerShdw blurRad="38100" dist="38100" dir="2700000" algn="tl">
                    <a:srgbClr val="C0C0C0"/>
                  </a:outerShdw>
                </a:effectLst>
                <a:latin typeface="Comic Sans MS" pitchFamily="66" charset="0"/>
              </a:rPr>
              <a:t>UYANIKLIK</a:t>
            </a:r>
          </a:p>
          <a:p>
            <a:r>
              <a:rPr lang="tr-TR" b="1">
                <a:effectLst>
                  <a:outerShdw blurRad="38100" dist="38100" dir="2700000" algn="tl">
                    <a:srgbClr val="C0C0C0"/>
                  </a:outerShdw>
                </a:effectLst>
                <a:latin typeface="Comic Sans MS" pitchFamily="66" charset="0"/>
              </a:rPr>
              <a:t> DİKKAT</a:t>
            </a:r>
          </a:p>
          <a:p>
            <a:r>
              <a:rPr lang="tr-TR" b="1">
                <a:effectLst>
                  <a:outerShdw blurRad="38100" dist="38100" dir="2700000" algn="tl">
                    <a:srgbClr val="C0C0C0"/>
                  </a:outerShdw>
                </a:effectLst>
                <a:latin typeface="Comic Sans MS" pitchFamily="66" charset="0"/>
              </a:rPr>
              <a:t> MOTİVASYON</a:t>
            </a:r>
          </a:p>
          <a:p>
            <a:r>
              <a:rPr lang="tr-TR" b="1">
                <a:effectLst>
                  <a:outerShdw blurRad="38100" dist="38100" dir="2700000" algn="tl">
                    <a:srgbClr val="C0C0C0"/>
                  </a:outerShdw>
                </a:effectLst>
                <a:latin typeface="Comic Sans MS" pitchFamily="66" charset="0"/>
              </a:rPr>
              <a:t> AKTİF KATILIM          </a:t>
            </a:r>
          </a:p>
          <a:p>
            <a:r>
              <a:rPr lang="tr-TR" b="1">
                <a:effectLst>
                  <a:outerShdw blurRad="38100" dist="38100" dir="2700000" algn="tl">
                    <a:srgbClr val="C0C0C0"/>
                  </a:outerShdw>
                </a:effectLst>
                <a:latin typeface="Comic Sans MS" pitchFamily="66" charset="0"/>
              </a:rPr>
              <a:t> GERİ BİLDİRİMDİR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9506"/>
                                        </p:tgtEl>
                                        <p:attrNameLst>
                                          <p:attrName>style.visibility</p:attrName>
                                        </p:attrNameLst>
                                      </p:cBhvr>
                                      <p:to>
                                        <p:strVal val="visible"/>
                                      </p:to>
                                    </p:set>
                                    <p:anim calcmode="lin" valueType="num">
                                      <p:cBhvr additive="base">
                                        <p:cTn id="7" dur="500" fill="hold"/>
                                        <p:tgtEl>
                                          <p:spTgt spid="149506"/>
                                        </p:tgtEl>
                                        <p:attrNameLst>
                                          <p:attrName>ppt_x</p:attrName>
                                        </p:attrNameLst>
                                      </p:cBhvr>
                                      <p:tavLst>
                                        <p:tav tm="0">
                                          <p:val>
                                            <p:strVal val="#ppt_x"/>
                                          </p:val>
                                        </p:tav>
                                        <p:tav tm="100000">
                                          <p:val>
                                            <p:strVal val="#ppt_x"/>
                                          </p:val>
                                        </p:tav>
                                      </p:tavLst>
                                    </p:anim>
                                    <p:anim calcmode="lin" valueType="num">
                                      <p:cBhvr additive="base">
                                        <p:cTn id="8" dur="500" fill="hold"/>
                                        <p:tgtEl>
                                          <p:spTgt spid="14950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9507">
                                            <p:txEl>
                                              <p:pRg st="0" end="0"/>
                                            </p:txEl>
                                          </p:spTgt>
                                        </p:tgtEl>
                                        <p:attrNameLst>
                                          <p:attrName>style.visibility</p:attrName>
                                        </p:attrNameLst>
                                      </p:cBhvr>
                                      <p:to>
                                        <p:strVal val="visible"/>
                                      </p:to>
                                    </p:set>
                                    <p:anim calcmode="lin" valueType="num">
                                      <p:cBhvr additive="base">
                                        <p:cTn id="13" dur="500" fill="hold"/>
                                        <p:tgtEl>
                                          <p:spTgt spid="14950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950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9507">
                                            <p:txEl>
                                              <p:pRg st="1" end="1"/>
                                            </p:txEl>
                                          </p:spTgt>
                                        </p:tgtEl>
                                        <p:attrNameLst>
                                          <p:attrName>style.visibility</p:attrName>
                                        </p:attrNameLst>
                                      </p:cBhvr>
                                      <p:to>
                                        <p:strVal val="visible"/>
                                      </p:to>
                                    </p:set>
                                    <p:anim calcmode="lin" valueType="num">
                                      <p:cBhvr additive="base">
                                        <p:cTn id="19" dur="500" fill="hold"/>
                                        <p:tgtEl>
                                          <p:spTgt spid="14950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950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9507">
                                            <p:txEl>
                                              <p:pRg st="2" end="2"/>
                                            </p:txEl>
                                          </p:spTgt>
                                        </p:tgtEl>
                                        <p:attrNameLst>
                                          <p:attrName>style.visibility</p:attrName>
                                        </p:attrNameLst>
                                      </p:cBhvr>
                                      <p:to>
                                        <p:strVal val="visible"/>
                                      </p:to>
                                    </p:set>
                                    <p:anim calcmode="lin" valueType="num">
                                      <p:cBhvr additive="base">
                                        <p:cTn id="25" dur="500" fill="hold"/>
                                        <p:tgtEl>
                                          <p:spTgt spid="149507">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950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9507">
                                            <p:txEl>
                                              <p:pRg st="3" end="3"/>
                                            </p:txEl>
                                          </p:spTgt>
                                        </p:tgtEl>
                                        <p:attrNameLst>
                                          <p:attrName>style.visibility</p:attrName>
                                        </p:attrNameLst>
                                      </p:cBhvr>
                                      <p:to>
                                        <p:strVal val="visible"/>
                                      </p:to>
                                    </p:set>
                                    <p:anim calcmode="lin" valueType="num">
                                      <p:cBhvr additive="base">
                                        <p:cTn id="31" dur="500" fill="hold"/>
                                        <p:tgtEl>
                                          <p:spTgt spid="149507">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4950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9507">
                                            <p:txEl>
                                              <p:pRg st="4" end="4"/>
                                            </p:txEl>
                                          </p:spTgt>
                                        </p:tgtEl>
                                        <p:attrNameLst>
                                          <p:attrName>style.visibility</p:attrName>
                                        </p:attrNameLst>
                                      </p:cBhvr>
                                      <p:to>
                                        <p:strVal val="visible"/>
                                      </p:to>
                                    </p:set>
                                    <p:anim calcmode="lin" valueType="num">
                                      <p:cBhvr additive="base">
                                        <p:cTn id="37" dur="500" fill="hold"/>
                                        <p:tgtEl>
                                          <p:spTgt spid="149507">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4950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506" grpId="0" autoUpdateAnimBg="0"/>
      <p:bldP spid="149507" grpId="0" build="p" autoUpdateAnimBg="0"/>
    </p:bld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5" name="Rectangle 3"/>
          <p:cNvSpPr>
            <a:spLocks noGrp="1" noChangeArrowheads="1"/>
          </p:cNvSpPr>
          <p:nvPr>
            <p:ph type="body" idx="1"/>
          </p:nvPr>
        </p:nvSpPr>
        <p:spPr>
          <a:xfrm>
            <a:off x="685800" y="762000"/>
            <a:ext cx="7772400" cy="5334000"/>
          </a:xfrm>
        </p:spPr>
        <p:txBody>
          <a:bodyPr/>
          <a:lstStyle/>
          <a:p>
            <a:r>
              <a:rPr lang="tr-TR">
                <a:latin typeface="Comic Sans MS" pitchFamily="66" charset="0"/>
              </a:rPr>
              <a:t>Sinir hücresi sahip olduğu özellikler gereği kas hücrelerinden bütünüyle farklıdır.                                           Koşan bir atletin veya ağır bir yük taşıyan birinin kaslarında meydana gelen yorulmaya benzeyen bir yorgunluğun “ </a:t>
            </a:r>
            <a:r>
              <a:rPr lang="tr-TR" b="1">
                <a:latin typeface="Comic Sans MS" pitchFamily="66" charset="0"/>
              </a:rPr>
              <a:t>çok çalışmak” </a:t>
            </a:r>
            <a:r>
              <a:rPr lang="tr-TR">
                <a:latin typeface="Comic Sans MS" pitchFamily="66" charset="0"/>
              </a:rPr>
              <a:t>sonucu beyinde meydana gelmesi söz konusu değildir. </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64515">
                                            <p:txEl>
                                              <p:pRg st="0" end="0"/>
                                            </p:txEl>
                                          </p:spTgt>
                                        </p:tgtEl>
                                        <p:attrNameLst>
                                          <p:attrName>style.visibility</p:attrName>
                                        </p:attrNameLst>
                                      </p:cBhvr>
                                      <p:to>
                                        <p:strVal val="visible"/>
                                      </p:to>
                                    </p:set>
                                    <p:anim calcmode="lin" valueType="num">
                                      <p:cBhvr>
                                        <p:cTn id="7" dur="1000" fill="hold"/>
                                        <p:tgtEl>
                                          <p:spTgt spid="64515">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4515">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4515">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64515">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5" grpId="0" build="p"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tr-TR">
                <a:latin typeface="Comic Sans MS" pitchFamily="66" charset="0"/>
              </a:rPr>
              <a:t>Öğrenme sırasında  yorgunluk oluşur mu ?</a:t>
            </a:r>
          </a:p>
        </p:txBody>
      </p:sp>
      <p:sp>
        <p:nvSpPr>
          <p:cNvPr id="65539" name="Rectangle 3"/>
          <p:cNvSpPr>
            <a:spLocks noGrp="1" noChangeArrowheads="1"/>
          </p:cNvSpPr>
          <p:nvPr>
            <p:ph type="body" idx="1"/>
          </p:nvPr>
        </p:nvSpPr>
        <p:spPr>
          <a:xfrm>
            <a:off x="228600" y="2057400"/>
            <a:ext cx="8229600" cy="4343400"/>
          </a:xfrm>
        </p:spPr>
        <p:txBody>
          <a:bodyPr/>
          <a:lstStyle/>
          <a:p>
            <a:pPr>
              <a:lnSpc>
                <a:spcPct val="90000"/>
              </a:lnSpc>
            </a:pPr>
            <a:r>
              <a:rPr lang="tr-TR">
                <a:latin typeface="Comic Sans MS" pitchFamily="66" charset="0"/>
              </a:rPr>
              <a:t>Beynin sınırlarına ulaşmak bu gün için pek mümkün gözükmemektedir. </a:t>
            </a:r>
          </a:p>
          <a:p>
            <a:pPr>
              <a:lnSpc>
                <a:spcPct val="90000"/>
              </a:lnSpc>
            </a:pPr>
            <a:r>
              <a:rPr lang="tr-TR">
                <a:latin typeface="Comic Sans MS" pitchFamily="66" charset="0"/>
              </a:rPr>
              <a:t>Bu sebeple öğrenme yoluyla beynin         “ </a:t>
            </a:r>
            <a:r>
              <a:rPr lang="tr-TR" b="1">
                <a:latin typeface="Comic Sans MS" pitchFamily="66" charset="0"/>
              </a:rPr>
              <a:t>dolması” </a:t>
            </a:r>
            <a:r>
              <a:rPr lang="tr-TR">
                <a:latin typeface="Comic Sans MS" pitchFamily="66" charset="0"/>
              </a:rPr>
              <a:t>ve ” </a:t>
            </a:r>
            <a:r>
              <a:rPr lang="tr-TR" b="1">
                <a:latin typeface="Comic Sans MS" pitchFamily="66" charset="0"/>
              </a:rPr>
              <a:t>yorulması “</a:t>
            </a:r>
            <a:r>
              <a:rPr lang="tr-TR">
                <a:latin typeface="Comic Sans MS" pitchFamily="66" charset="0"/>
              </a:rPr>
              <a:t>imkansızdır.</a:t>
            </a:r>
          </a:p>
          <a:p>
            <a:pPr>
              <a:lnSpc>
                <a:spcPct val="90000"/>
              </a:lnSpc>
            </a:pPr>
            <a:r>
              <a:rPr lang="tr-TR">
                <a:latin typeface="Comic Sans MS" pitchFamily="66" charset="0"/>
              </a:rPr>
              <a:t>Öğrenme sırasında oluşan yorgunluk, ya bedeni belirli bir biçimde tutmaktan oluşan kas yorgunluğu, ya da başka bir şey yapmak isteğinden kaynaklanan duygusal yorgunluktur.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5538"/>
                                        </p:tgtEl>
                                        <p:attrNameLst>
                                          <p:attrName>style.visibility</p:attrName>
                                        </p:attrNameLst>
                                      </p:cBhvr>
                                      <p:to>
                                        <p:strVal val="visible"/>
                                      </p:to>
                                    </p:set>
                                    <p:anim calcmode="lin" valueType="num">
                                      <p:cBhvr additive="base">
                                        <p:cTn id="7" dur="500" fill="hold"/>
                                        <p:tgtEl>
                                          <p:spTgt spid="65538"/>
                                        </p:tgtEl>
                                        <p:attrNameLst>
                                          <p:attrName>ppt_x</p:attrName>
                                        </p:attrNameLst>
                                      </p:cBhvr>
                                      <p:tavLst>
                                        <p:tav tm="0">
                                          <p:val>
                                            <p:strVal val="0-#ppt_w/2"/>
                                          </p:val>
                                        </p:tav>
                                        <p:tav tm="100000">
                                          <p:val>
                                            <p:strVal val="#ppt_x"/>
                                          </p:val>
                                        </p:tav>
                                      </p:tavLst>
                                    </p:anim>
                                    <p:anim calcmode="lin" valueType="num">
                                      <p:cBhvr additive="base">
                                        <p:cTn id="8" dur="500" fill="hold"/>
                                        <p:tgtEl>
                                          <p:spTgt spid="6553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5" presetClass="entr" presetSubtype="0" fill="hold" grpId="0" nodeType="clickEffect">
                                  <p:stCondLst>
                                    <p:cond delay="0"/>
                                  </p:stCondLst>
                                  <p:childTnLst>
                                    <p:set>
                                      <p:cBhvr>
                                        <p:cTn id="12" dur="1" fill="hold">
                                          <p:stCondLst>
                                            <p:cond delay="0"/>
                                          </p:stCondLst>
                                        </p:cTn>
                                        <p:tgtEl>
                                          <p:spTgt spid="65539">
                                            <p:txEl>
                                              <p:pRg st="0" end="0"/>
                                            </p:txEl>
                                          </p:spTgt>
                                        </p:tgtEl>
                                        <p:attrNameLst>
                                          <p:attrName>style.visibility</p:attrName>
                                        </p:attrNameLst>
                                      </p:cBhvr>
                                      <p:to>
                                        <p:strVal val="visible"/>
                                      </p:to>
                                    </p:set>
                                    <p:anim calcmode="lin" valueType="num">
                                      <p:cBhvr>
                                        <p:cTn id="13" dur="1000" fill="hold"/>
                                        <p:tgtEl>
                                          <p:spTgt spid="65539">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65539">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65539">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65539">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7" fill="hold">
                      <p:stCondLst>
                        <p:cond delay="indefinite"/>
                      </p:stCondLst>
                      <p:childTnLst>
                        <p:par>
                          <p:cTn id="18" fill="hold">
                            <p:stCondLst>
                              <p:cond delay="0"/>
                            </p:stCondLst>
                            <p:childTnLst>
                              <p:par>
                                <p:cTn id="19" presetID="15" presetClass="entr" presetSubtype="0" fill="hold" grpId="0" nodeType="clickEffect">
                                  <p:stCondLst>
                                    <p:cond delay="0"/>
                                  </p:stCondLst>
                                  <p:childTnLst>
                                    <p:set>
                                      <p:cBhvr>
                                        <p:cTn id="20" dur="1" fill="hold">
                                          <p:stCondLst>
                                            <p:cond delay="0"/>
                                          </p:stCondLst>
                                        </p:cTn>
                                        <p:tgtEl>
                                          <p:spTgt spid="65539">
                                            <p:txEl>
                                              <p:pRg st="1" end="1"/>
                                            </p:txEl>
                                          </p:spTgt>
                                        </p:tgtEl>
                                        <p:attrNameLst>
                                          <p:attrName>style.visibility</p:attrName>
                                        </p:attrNameLst>
                                      </p:cBhvr>
                                      <p:to>
                                        <p:strVal val="visible"/>
                                      </p:to>
                                    </p:set>
                                    <p:anim calcmode="lin" valueType="num">
                                      <p:cBhvr>
                                        <p:cTn id="21" dur="1000" fill="hold"/>
                                        <p:tgtEl>
                                          <p:spTgt spid="65539">
                                            <p:txEl>
                                              <p:pRg st="1" end="1"/>
                                            </p:txEl>
                                          </p:spTgt>
                                        </p:tgtEl>
                                        <p:attrNameLst>
                                          <p:attrName>ppt_w</p:attrName>
                                        </p:attrNameLst>
                                      </p:cBhvr>
                                      <p:tavLst>
                                        <p:tav tm="0">
                                          <p:val>
                                            <p:fltVal val="0"/>
                                          </p:val>
                                        </p:tav>
                                        <p:tav tm="100000">
                                          <p:val>
                                            <p:strVal val="#ppt_w"/>
                                          </p:val>
                                        </p:tav>
                                      </p:tavLst>
                                    </p:anim>
                                    <p:anim calcmode="lin" valueType="num">
                                      <p:cBhvr>
                                        <p:cTn id="22" dur="1000" fill="hold"/>
                                        <p:tgtEl>
                                          <p:spTgt spid="65539">
                                            <p:txEl>
                                              <p:pRg st="1" end="1"/>
                                            </p:txEl>
                                          </p:spTgt>
                                        </p:tgtEl>
                                        <p:attrNameLst>
                                          <p:attrName>ppt_h</p:attrName>
                                        </p:attrNameLst>
                                      </p:cBhvr>
                                      <p:tavLst>
                                        <p:tav tm="0">
                                          <p:val>
                                            <p:fltVal val="0"/>
                                          </p:val>
                                        </p:tav>
                                        <p:tav tm="100000">
                                          <p:val>
                                            <p:strVal val="#ppt_h"/>
                                          </p:val>
                                        </p:tav>
                                      </p:tavLst>
                                    </p:anim>
                                    <p:anim calcmode="lin" valueType="num">
                                      <p:cBhvr>
                                        <p:cTn id="23" dur="1000" fill="hold"/>
                                        <p:tgtEl>
                                          <p:spTgt spid="65539">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4" dur="1000" fill="hold"/>
                                        <p:tgtEl>
                                          <p:spTgt spid="65539">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5" fill="hold">
                      <p:stCondLst>
                        <p:cond delay="indefinite"/>
                      </p:stCondLst>
                      <p:childTnLst>
                        <p:par>
                          <p:cTn id="26" fill="hold">
                            <p:stCondLst>
                              <p:cond delay="0"/>
                            </p:stCondLst>
                            <p:childTnLst>
                              <p:par>
                                <p:cTn id="27" presetID="15" presetClass="entr" presetSubtype="0" fill="hold" grpId="0" nodeType="clickEffect">
                                  <p:stCondLst>
                                    <p:cond delay="0"/>
                                  </p:stCondLst>
                                  <p:childTnLst>
                                    <p:set>
                                      <p:cBhvr>
                                        <p:cTn id="28" dur="1" fill="hold">
                                          <p:stCondLst>
                                            <p:cond delay="0"/>
                                          </p:stCondLst>
                                        </p:cTn>
                                        <p:tgtEl>
                                          <p:spTgt spid="65539">
                                            <p:txEl>
                                              <p:pRg st="2" end="2"/>
                                            </p:txEl>
                                          </p:spTgt>
                                        </p:tgtEl>
                                        <p:attrNameLst>
                                          <p:attrName>style.visibility</p:attrName>
                                        </p:attrNameLst>
                                      </p:cBhvr>
                                      <p:to>
                                        <p:strVal val="visible"/>
                                      </p:to>
                                    </p:set>
                                    <p:anim calcmode="lin" valueType="num">
                                      <p:cBhvr>
                                        <p:cTn id="29" dur="1000" fill="hold"/>
                                        <p:tgtEl>
                                          <p:spTgt spid="65539">
                                            <p:txEl>
                                              <p:pRg st="2" end="2"/>
                                            </p:txEl>
                                          </p:spTgt>
                                        </p:tgtEl>
                                        <p:attrNameLst>
                                          <p:attrName>ppt_w</p:attrName>
                                        </p:attrNameLst>
                                      </p:cBhvr>
                                      <p:tavLst>
                                        <p:tav tm="0">
                                          <p:val>
                                            <p:fltVal val="0"/>
                                          </p:val>
                                        </p:tav>
                                        <p:tav tm="100000">
                                          <p:val>
                                            <p:strVal val="#ppt_w"/>
                                          </p:val>
                                        </p:tav>
                                      </p:tavLst>
                                    </p:anim>
                                    <p:anim calcmode="lin" valueType="num">
                                      <p:cBhvr>
                                        <p:cTn id="30" dur="1000" fill="hold"/>
                                        <p:tgtEl>
                                          <p:spTgt spid="65539">
                                            <p:txEl>
                                              <p:pRg st="2" end="2"/>
                                            </p:txEl>
                                          </p:spTgt>
                                        </p:tgtEl>
                                        <p:attrNameLst>
                                          <p:attrName>ppt_h</p:attrName>
                                        </p:attrNameLst>
                                      </p:cBhvr>
                                      <p:tavLst>
                                        <p:tav tm="0">
                                          <p:val>
                                            <p:fltVal val="0"/>
                                          </p:val>
                                        </p:tav>
                                        <p:tav tm="100000">
                                          <p:val>
                                            <p:strVal val="#ppt_h"/>
                                          </p:val>
                                        </p:tav>
                                      </p:tavLst>
                                    </p:anim>
                                    <p:anim calcmode="lin" valueType="num">
                                      <p:cBhvr>
                                        <p:cTn id="31" dur="1000" fill="hold"/>
                                        <p:tgtEl>
                                          <p:spTgt spid="65539">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32" dur="1000" fill="hold"/>
                                        <p:tgtEl>
                                          <p:spTgt spid="65539">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8" grpId="0" autoUpdateAnimBg="0"/>
      <p:bldP spid="65539" grpId="0" build="p"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685800" y="1555750"/>
            <a:ext cx="8001000" cy="3441700"/>
          </a:xfrm>
        </p:spPr>
        <p:txBody>
          <a:bodyPr/>
          <a:lstStyle/>
          <a:p>
            <a:r>
              <a:rPr lang="tr-TR">
                <a:latin typeface="Comic Sans MS" pitchFamily="66" charset="0"/>
              </a:rPr>
              <a:t>Öğrenme sırasında meydana gelen yorgunluğu atmak için ON DAKİKALIK düzenli dinlenme aralıklarını vermek yeterlidir.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6562"/>
                                        </p:tgtEl>
                                        <p:attrNameLst>
                                          <p:attrName>style.visibility</p:attrName>
                                        </p:attrNameLst>
                                      </p:cBhvr>
                                      <p:to>
                                        <p:strVal val="visible"/>
                                      </p:to>
                                    </p:set>
                                    <p:anim calcmode="lin" valueType="num">
                                      <p:cBhvr additive="base">
                                        <p:cTn id="7" dur="500" fill="hold"/>
                                        <p:tgtEl>
                                          <p:spTgt spid="66562"/>
                                        </p:tgtEl>
                                        <p:attrNameLst>
                                          <p:attrName>ppt_x</p:attrName>
                                        </p:attrNameLst>
                                      </p:cBhvr>
                                      <p:tavLst>
                                        <p:tav tm="0">
                                          <p:val>
                                            <p:strVal val="0-#ppt_w/2"/>
                                          </p:val>
                                        </p:tav>
                                        <p:tav tm="100000">
                                          <p:val>
                                            <p:strVal val="#ppt_x"/>
                                          </p:val>
                                        </p:tav>
                                      </p:tavLst>
                                    </p:anim>
                                    <p:anim calcmode="lin" valueType="num">
                                      <p:cBhvr additive="base">
                                        <p:cTn id="8" dur="500" fill="hold"/>
                                        <p:tgtEl>
                                          <p:spTgt spid="6656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2" grpId="0"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685800" y="160338"/>
            <a:ext cx="7772400" cy="1431925"/>
          </a:xfrm>
        </p:spPr>
        <p:txBody>
          <a:bodyPr/>
          <a:lstStyle/>
          <a:p>
            <a:r>
              <a:rPr lang="tr-TR">
                <a:latin typeface="Comic Sans MS" pitchFamily="66" charset="0"/>
              </a:rPr>
              <a:t>Sınavdan KORKMAK</a:t>
            </a:r>
            <a:br>
              <a:rPr lang="tr-TR">
                <a:latin typeface="Comic Sans MS" pitchFamily="66" charset="0"/>
              </a:rPr>
            </a:br>
            <a:r>
              <a:rPr lang="tr-TR">
                <a:latin typeface="Comic Sans MS" pitchFamily="66" charset="0"/>
              </a:rPr>
              <a:t> SINAV KORKUSU</a:t>
            </a:r>
          </a:p>
        </p:txBody>
      </p:sp>
      <p:sp>
        <p:nvSpPr>
          <p:cNvPr id="67590" name="Rectangle 6"/>
          <p:cNvSpPr>
            <a:spLocks noGrp="1" noChangeArrowheads="1"/>
          </p:cNvSpPr>
          <p:nvPr>
            <p:ph type="body" idx="1"/>
          </p:nvPr>
        </p:nvSpPr>
        <p:spPr>
          <a:xfrm>
            <a:off x="304800" y="1828800"/>
            <a:ext cx="8458200" cy="4800600"/>
          </a:xfrm>
          <a:solidFill>
            <a:srgbClr val="FFCCFF"/>
          </a:solidFill>
          <a:ln>
            <a:solidFill>
              <a:schemeClr val="tx1"/>
            </a:solidFill>
          </a:ln>
        </p:spPr>
        <p:txBody>
          <a:bodyPr/>
          <a:lstStyle/>
          <a:p>
            <a:pPr algn="ctr"/>
            <a:r>
              <a:rPr lang="tr-TR">
                <a:latin typeface="Comic Sans MS" pitchFamily="66" charset="0"/>
              </a:rPr>
              <a:t>Sınavdan korkan bir öğrenci,yaklaşan sınava göre zamanını programlayarak çalışır ve zaman geçtikçe de korkusu azalır.</a:t>
            </a:r>
          </a:p>
          <a:p>
            <a:r>
              <a:rPr lang="tr-TR">
                <a:latin typeface="Comic Sans MS" pitchFamily="66" charset="0"/>
              </a:rPr>
              <a:t>Hiç şüphesiz öğrenci sınavdan önce bir heyecan duyar . Ancak bu heyecan onu BAŞARIYA GÖTÜRECEK , CANLI VE DİRİTUTACAK ÖLÇÜDE OLAN OLUMLU VE GEREKLİ BİR DUYGUDUR. </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67586"/>
                                        </p:tgtEl>
                                        <p:attrNameLst>
                                          <p:attrName>style.visibility</p:attrName>
                                        </p:attrNameLst>
                                      </p:cBhvr>
                                      <p:to>
                                        <p:strVal val="visible"/>
                                      </p:to>
                                    </p:set>
                                    <p:anim calcmode="lin" valueType="num">
                                      <p:cBhvr additive="base">
                                        <p:cTn id="7" dur="5000" fill="hold"/>
                                        <p:tgtEl>
                                          <p:spTgt spid="67586"/>
                                        </p:tgtEl>
                                        <p:attrNameLst>
                                          <p:attrName>ppt_x</p:attrName>
                                        </p:attrNameLst>
                                      </p:cBhvr>
                                      <p:tavLst>
                                        <p:tav tm="0">
                                          <p:val>
                                            <p:strVal val="#ppt_x"/>
                                          </p:val>
                                        </p:tav>
                                        <p:tav tm="100000">
                                          <p:val>
                                            <p:strVal val="#ppt_x"/>
                                          </p:val>
                                        </p:tav>
                                      </p:tavLst>
                                    </p:anim>
                                    <p:anim calcmode="lin" valueType="num">
                                      <p:cBhvr additive="base">
                                        <p:cTn id="8" dur="5000" fill="hold"/>
                                        <p:tgtEl>
                                          <p:spTgt spid="6758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67590">
                                            <p:txEl>
                                              <p:pRg st="0" end="0"/>
                                            </p:txEl>
                                          </p:spTgt>
                                        </p:tgtEl>
                                        <p:attrNameLst>
                                          <p:attrName>style.visibility</p:attrName>
                                        </p:attrNameLst>
                                      </p:cBhvr>
                                      <p:to>
                                        <p:strVal val="visible"/>
                                      </p:to>
                                    </p:set>
                                    <p:animEffect transition="in" filter="slide(fromBottom)">
                                      <p:cBhvr>
                                        <p:cTn id="13" dur="500"/>
                                        <p:tgtEl>
                                          <p:spTgt spid="67590">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grpId="0" nodeType="clickEffect">
                                  <p:stCondLst>
                                    <p:cond delay="0"/>
                                  </p:stCondLst>
                                  <p:childTnLst>
                                    <p:set>
                                      <p:cBhvr>
                                        <p:cTn id="17" dur="1" fill="hold">
                                          <p:stCondLst>
                                            <p:cond delay="0"/>
                                          </p:stCondLst>
                                        </p:cTn>
                                        <p:tgtEl>
                                          <p:spTgt spid="67590">
                                            <p:txEl>
                                              <p:pRg st="1" end="1"/>
                                            </p:txEl>
                                          </p:spTgt>
                                        </p:tgtEl>
                                        <p:attrNameLst>
                                          <p:attrName>style.visibility</p:attrName>
                                        </p:attrNameLst>
                                      </p:cBhvr>
                                      <p:to>
                                        <p:strVal val="visible"/>
                                      </p:to>
                                    </p:set>
                                    <p:animEffect transition="in" filter="slide(fromBottom)">
                                      <p:cBhvr>
                                        <p:cTn id="18" dur="500"/>
                                        <p:tgtEl>
                                          <p:spTgt spid="6759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6" grpId="0" autoUpdateAnimBg="0"/>
      <p:bldP spid="67590" grpId="0" build="p" autoUpdateAnimBg="0"/>
    </p:bldLst>
  </p:timing>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611" name="Rectangle 3"/>
          <p:cNvSpPr>
            <a:spLocks noGrp="1" noChangeArrowheads="1"/>
          </p:cNvSpPr>
          <p:nvPr>
            <p:ph type="body" idx="1"/>
          </p:nvPr>
        </p:nvSpPr>
        <p:spPr>
          <a:xfrm>
            <a:off x="685800" y="2514600"/>
            <a:ext cx="7772400" cy="3581400"/>
          </a:xfrm>
        </p:spPr>
        <p:txBody>
          <a:bodyPr/>
          <a:lstStyle/>
          <a:p>
            <a:r>
              <a:rPr lang="tr-TR" b="1">
                <a:latin typeface="Comic Sans MS" pitchFamily="66" charset="0"/>
              </a:rPr>
              <a:t>SIVAV KORKUSU</a:t>
            </a:r>
            <a:r>
              <a:rPr lang="tr-TR">
                <a:latin typeface="Comic Sans MS" pitchFamily="66" charset="0"/>
              </a:rPr>
              <a:t> olan bir öğrenci ise sınav yaklaştıkça korkusu ve telaşı artar.Bu korku öğrencinin ÇALIŞMASINA VE ÖĞRENMESİNE ENGEL OLUR.                                   </a:t>
            </a:r>
            <a:r>
              <a:rPr lang="tr-TR" b="1">
                <a:latin typeface="Comic Sans MS" pitchFamily="66" charset="0"/>
              </a:rPr>
              <a:t>SINAV GELİP ÇATTIĞINDA İSE TUTULUR KALIR.</a:t>
            </a:r>
            <a:r>
              <a:rPr lang="tr-TR">
                <a:latin typeface="Comic Sans MS" pitchFamily="66" charset="0"/>
              </a:rPr>
              <a:t>                                                                       </a:t>
            </a:r>
          </a:p>
        </p:txBody>
      </p:sp>
      <p:sp>
        <p:nvSpPr>
          <p:cNvPr id="68613" name="Rectangle 5"/>
          <p:cNvSpPr>
            <a:spLocks noGrp="1" noChangeArrowheads="1"/>
          </p:cNvSpPr>
          <p:nvPr>
            <p:ph type="title"/>
          </p:nvPr>
        </p:nvSpPr>
        <p:spPr>
          <a:xfrm>
            <a:off x="762000" y="457200"/>
            <a:ext cx="7772400" cy="1219200"/>
          </a:xfrm>
          <a:solidFill>
            <a:srgbClr val="FFCCFF"/>
          </a:solidFill>
          <a:ln>
            <a:solidFill>
              <a:schemeClr val="tx1"/>
            </a:solidFill>
          </a:ln>
        </p:spPr>
        <p:txBody>
          <a:bodyPr anchor="ctr"/>
          <a:lstStyle/>
          <a:p>
            <a:r>
              <a:rPr lang="tr-TR">
                <a:latin typeface="Comic Sans MS" pitchFamily="66" charset="0"/>
              </a:rPr>
              <a:t>SINAV KORKUSU</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68611">
                                            <p:txEl>
                                              <p:pRg st="0" end="0"/>
                                            </p:txEl>
                                          </p:spTgt>
                                        </p:tgtEl>
                                        <p:attrNameLst>
                                          <p:attrName>style.visibility</p:attrName>
                                        </p:attrNameLst>
                                      </p:cBhvr>
                                      <p:to>
                                        <p:strVal val="visible"/>
                                      </p:to>
                                    </p:set>
                                    <p:anim calcmode="lin" valueType="num">
                                      <p:cBhvr additive="base">
                                        <p:cTn id="7" dur="5000" fill="hold"/>
                                        <p:tgtEl>
                                          <p:spTgt spid="68611">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686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8613"/>
                                        </p:tgtEl>
                                        <p:attrNameLst>
                                          <p:attrName>style.visibility</p:attrName>
                                        </p:attrNameLst>
                                      </p:cBhvr>
                                      <p:to>
                                        <p:strVal val="visible"/>
                                      </p:to>
                                    </p:set>
                                    <p:anim calcmode="lin" valueType="num">
                                      <p:cBhvr additive="base">
                                        <p:cTn id="13" dur="500" fill="hold"/>
                                        <p:tgtEl>
                                          <p:spTgt spid="68613"/>
                                        </p:tgtEl>
                                        <p:attrNameLst>
                                          <p:attrName>ppt_x</p:attrName>
                                        </p:attrNameLst>
                                      </p:cBhvr>
                                      <p:tavLst>
                                        <p:tav tm="0">
                                          <p:val>
                                            <p:strVal val="0-#ppt_w/2"/>
                                          </p:val>
                                        </p:tav>
                                        <p:tav tm="100000">
                                          <p:val>
                                            <p:strVal val="#ppt_x"/>
                                          </p:val>
                                        </p:tav>
                                      </p:tavLst>
                                    </p:anim>
                                    <p:anim calcmode="lin" valueType="num">
                                      <p:cBhvr additive="base">
                                        <p:cTn id="14" dur="500" fill="hold"/>
                                        <p:tgtEl>
                                          <p:spTgt spid="686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build="p" autoUpdateAnimBg="0"/>
      <p:bldP spid="68613" grpId="0" animBg="1" autoUpdateAnimBg="0"/>
    </p:bldLst>
  </p:timing>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5" name="Rectangle 3"/>
          <p:cNvSpPr>
            <a:spLocks noGrp="1" noChangeArrowheads="1"/>
          </p:cNvSpPr>
          <p:nvPr>
            <p:ph type="body" idx="1"/>
          </p:nvPr>
        </p:nvSpPr>
        <p:spPr>
          <a:xfrm>
            <a:off x="685800" y="2667000"/>
            <a:ext cx="7772400" cy="3810000"/>
          </a:xfrm>
        </p:spPr>
        <p:txBody>
          <a:bodyPr/>
          <a:lstStyle/>
          <a:p>
            <a:r>
              <a:rPr lang="tr-TR">
                <a:latin typeface="Comic Sans MS" pitchFamily="66" charset="0"/>
              </a:rPr>
              <a:t>Gerçekte sağlıklılığın korunması ve aşama yapılması için belirli bir düzeyi aşmayan stres vericilere ihtiyaç vardır.</a:t>
            </a:r>
          </a:p>
          <a:p>
            <a:r>
              <a:rPr lang="tr-TR">
                <a:latin typeface="Comic Sans MS" pitchFamily="66" charset="0"/>
              </a:rPr>
              <a:t>Ancak bu düzeyin kişiden kişiye büyük değişiklikler gösterdiğini unutmamak gerekir.</a:t>
            </a:r>
          </a:p>
        </p:txBody>
      </p:sp>
      <p:sp>
        <p:nvSpPr>
          <p:cNvPr id="69637" name="Oval 5"/>
          <p:cNvSpPr>
            <a:spLocks noGrp="1" noChangeArrowheads="1"/>
          </p:cNvSpPr>
          <p:nvPr>
            <p:ph type="title"/>
          </p:nvPr>
        </p:nvSpPr>
        <p:spPr>
          <a:xfrm>
            <a:off x="685800" y="304800"/>
            <a:ext cx="7772400" cy="1828800"/>
          </a:xfrm>
          <a:prstGeom prst="ellipse">
            <a:avLst/>
          </a:prstGeom>
          <a:solidFill>
            <a:srgbClr val="FFCCFF"/>
          </a:solidFill>
          <a:ln>
            <a:solidFill>
              <a:schemeClr val="tx1"/>
            </a:solidFill>
            <a:round/>
          </a:ln>
        </p:spPr>
        <p:txBody>
          <a:bodyPr anchor="ctr"/>
          <a:lstStyle/>
          <a:p>
            <a:r>
              <a:rPr lang="tr-TR">
                <a:latin typeface="Comic Sans MS" pitchFamily="66" charset="0"/>
              </a:rPr>
              <a:t>ÖĞRENME İÇİN STRES GEREKLİ</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anim calcmode="lin" valueType="num">
                                      <p:cBhvr additive="base">
                                        <p:cTn id="7" dur="500" fill="hold"/>
                                        <p:tgtEl>
                                          <p:spTgt spid="696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96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9635">
                                            <p:txEl>
                                              <p:pRg st="1" end="1"/>
                                            </p:txEl>
                                          </p:spTgt>
                                        </p:tgtEl>
                                        <p:attrNameLst>
                                          <p:attrName>style.visibility</p:attrName>
                                        </p:attrNameLst>
                                      </p:cBhvr>
                                      <p:to>
                                        <p:strVal val="visible"/>
                                      </p:to>
                                    </p:set>
                                    <p:anim calcmode="lin" valueType="num">
                                      <p:cBhvr additive="base">
                                        <p:cTn id="13" dur="500" fill="hold"/>
                                        <p:tgtEl>
                                          <p:spTgt spid="696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96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9637"/>
                                        </p:tgtEl>
                                        <p:attrNameLst>
                                          <p:attrName>style.visibility</p:attrName>
                                        </p:attrNameLst>
                                      </p:cBhvr>
                                      <p:to>
                                        <p:strVal val="visible"/>
                                      </p:to>
                                    </p:set>
                                    <p:anim calcmode="lin" valueType="num">
                                      <p:cBhvr additive="base">
                                        <p:cTn id="19" dur="500" fill="hold"/>
                                        <p:tgtEl>
                                          <p:spTgt spid="69637"/>
                                        </p:tgtEl>
                                        <p:attrNameLst>
                                          <p:attrName>ppt_x</p:attrName>
                                        </p:attrNameLst>
                                      </p:cBhvr>
                                      <p:tavLst>
                                        <p:tav tm="0">
                                          <p:val>
                                            <p:strVal val="#ppt_x"/>
                                          </p:val>
                                        </p:tav>
                                        <p:tav tm="100000">
                                          <p:val>
                                            <p:strVal val="#ppt_x"/>
                                          </p:val>
                                        </p:tav>
                                      </p:tavLst>
                                    </p:anim>
                                    <p:anim calcmode="lin" valueType="num">
                                      <p:cBhvr additive="base">
                                        <p:cTn id="20" dur="500" fill="hold"/>
                                        <p:tgtEl>
                                          <p:spTgt spid="6963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build="p" autoUpdateAnimBg="0"/>
      <p:bldP spid="69637" grpId="0" animBg="1" autoUpdateAnimBg="0"/>
    </p:bldLst>
  </p:timing>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0659" name="Rectangle 3"/>
          <p:cNvSpPr>
            <a:spLocks noGrp="1" noChangeArrowheads="1"/>
          </p:cNvSpPr>
          <p:nvPr>
            <p:ph type="body" idx="1"/>
          </p:nvPr>
        </p:nvSpPr>
        <p:spPr>
          <a:xfrm>
            <a:off x="381000" y="1981200"/>
            <a:ext cx="8458200" cy="4876800"/>
          </a:xfrm>
        </p:spPr>
        <p:txBody>
          <a:bodyPr/>
          <a:lstStyle/>
          <a:p>
            <a:r>
              <a:rPr lang="tr-TR">
                <a:latin typeface="Comic Sans MS" pitchFamily="66" charset="0"/>
              </a:rPr>
              <a:t>Kaygı,akıl yürütme ve soyut düşünme yönündeki zihinsel faaliyeti bozar.Bu sebeple sınav kaygısı,öğrenci başarısızlığına yol açan önemli faktörlerden biridir.</a:t>
            </a:r>
          </a:p>
          <a:p>
            <a:r>
              <a:rPr lang="tr-TR">
                <a:latin typeface="Comic Sans MS" pitchFamily="66" charset="0"/>
              </a:rPr>
              <a:t>Anne babalar ve öğretmenler çocuklarının ve öğrencilerin güdüsünü arttırmak,onları kamçılamak için sürekli olarak kaygı artırıcı yaklaşımlarda bulunmaktadır.</a:t>
            </a:r>
          </a:p>
        </p:txBody>
      </p:sp>
      <p:sp>
        <p:nvSpPr>
          <p:cNvPr id="70660" name="Oval 4"/>
          <p:cNvSpPr>
            <a:spLocks noChangeArrowheads="1"/>
          </p:cNvSpPr>
          <p:nvPr/>
        </p:nvSpPr>
        <p:spPr bwMode="auto">
          <a:xfrm>
            <a:off x="609600" y="457200"/>
            <a:ext cx="7924800" cy="1447800"/>
          </a:xfrm>
          <a:prstGeom prst="ellipse">
            <a:avLst/>
          </a:prstGeom>
          <a:solidFill>
            <a:srgbClr val="FFCCFF"/>
          </a:solidFill>
          <a:ln w="9525">
            <a:solidFill>
              <a:schemeClr val="tx1"/>
            </a:solidFill>
            <a:round/>
            <a:headEnd/>
            <a:tailEnd/>
          </a:ln>
          <a:effectLst/>
        </p:spPr>
        <p:txBody>
          <a:bodyPr wrap="none" anchor="ctr"/>
          <a:lstStyle/>
          <a:p>
            <a:pPr algn="ctr" eaLnBrk="0" hangingPunct="0"/>
            <a:r>
              <a:rPr kumimoji="0" lang="tr-TR" sz="4000">
                <a:latin typeface="Comic Sans MS" pitchFamily="66" charset="0"/>
              </a:rPr>
              <a:t>KAYGI</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0659">
                                            <p:txEl>
                                              <p:pRg st="0" end="0"/>
                                            </p:txEl>
                                          </p:spTgt>
                                        </p:tgtEl>
                                        <p:attrNameLst>
                                          <p:attrName>style.visibility</p:attrName>
                                        </p:attrNameLst>
                                      </p:cBhvr>
                                      <p:to>
                                        <p:strVal val="visible"/>
                                      </p:to>
                                    </p:set>
                                    <p:anim calcmode="lin" valueType="num">
                                      <p:cBhvr additive="base">
                                        <p:cTn id="7" dur="500" fill="hold"/>
                                        <p:tgtEl>
                                          <p:spTgt spid="7065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065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0659">
                                            <p:txEl>
                                              <p:pRg st="1" end="1"/>
                                            </p:txEl>
                                          </p:spTgt>
                                        </p:tgtEl>
                                        <p:attrNameLst>
                                          <p:attrName>style.visibility</p:attrName>
                                        </p:attrNameLst>
                                      </p:cBhvr>
                                      <p:to>
                                        <p:strVal val="visible"/>
                                      </p:to>
                                    </p:set>
                                    <p:anim calcmode="lin" valueType="num">
                                      <p:cBhvr additive="base">
                                        <p:cTn id="13" dur="500" fill="hold"/>
                                        <p:tgtEl>
                                          <p:spTgt spid="7065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065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build="p"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83" name="Rectangle 3"/>
          <p:cNvSpPr>
            <a:spLocks noGrp="1" noChangeArrowheads="1"/>
          </p:cNvSpPr>
          <p:nvPr>
            <p:ph type="body" idx="1"/>
          </p:nvPr>
        </p:nvSpPr>
        <p:spPr>
          <a:xfrm>
            <a:off x="228600" y="1371600"/>
            <a:ext cx="8686800" cy="5486400"/>
          </a:xfrm>
        </p:spPr>
        <p:txBody>
          <a:bodyPr/>
          <a:lstStyle/>
          <a:p>
            <a:pPr>
              <a:lnSpc>
                <a:spcPct val="90000"/>
              </a:lnSpc>
            </a:pPr>
            <a:r>
              <a:rPr lang="tr-TR">
                <a:latin typeface="Comic Sans MS" pitchFamily="66" charset="0"/>
              </a:rPr>
              <a:t>Kaygı temelde kişiye rahatsızlık veren olayın kendisinden değil, o olayın kişi için taşıdığı anlamdan kaynaklanmaktadır.</a:t>
            </a:r>
          </a:p>
          <a:p>
            <a:pPr>
              <a:lnSpc>
                <a:spcPct val="90000"/>
              </a:lnSpc>
            </a:pPr>
            <a:r>
              <a:rPr lang="tr-TR">
                <a:latin typeface="Comic Sans MS" pitchFamily="66" charset="0"/>
              </a:rPr>
              <a:t>Bir çok öğrenci sınavla birlikte,kendi kişiliğinin ve varlığının değerlendirildiğini düşünür.  Böyle bir değerlendirmenin doğurduğu kaygı sırasında, beden kimyasında meydana gelen değişiklikler, beyinde öğrenme için gerekli olan protein zincirlerinin oluşumunu engeller.</a:t>
            </a:r>
          </a:p>
        </p:txBody>
      </p:sp>
      <p:sp>
        <p:nvSpPr>
          <p:cNvPr id="71684" name="Oval 4"/>
          <p:cNvSpPr>
            <a:spLocks noChangeArrowheads="1"/>
          </p:cNvSpPr>
          <p:nvPr/>
        </p:nvSpPr>
        <p:spPr bwMode="auto">
          <a:xfrm>
            <a:off x="685800" y="0"/>
            <a:ext cx="8001000" cy="1447800"/>
          </a:xfrm>
          <a:prstGeom prst="ellipse">
            <a:avLst/>
          </a:prstGeom>
          <a:solidFill>
            <a:srgbClr val="FFCCFF"/>
          </a:solidFill>
          <a:ln w="9525">
            <a:solidFill>
              <a:schemeClr val="tx1"/>
            </a:solidFill>
            <a:round/>
            <a:headEnd/>
            <a:tailEnd/>
          </a:ln>
          <a:effectLst/>
        </p:spPr>
        <p:txBody>
          <a:bodyPr wrap="none" anchor="ctr"/>
          <a:lstStyle/>
          <a:p>
            <a:pPr algn="ctr" eaLnBrk="0" hangingPunct="0"/>
            <a:r>
              <a:rPr kumimoji="0" lang="tr-TR" sz="3200">
                <a:latin typeface="Comic Sans MS" pitchFamily="66" charset="0"/>
              </a:rPr>
              <a:t>KAYGIYI AZALTMAK</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anim calcmode="lin" valueType="num">
                                      <p:cBhvr additive="base">
                                        <p:cTn id="7" dur="500" fill="hold"/>
                                        <p:tgtEl>
                                          <p:spTgt spid="7168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68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1683">
                                            <p:txEl>
                                              <p:pRg st="1" end="1"/>
                                            </p:txEl>
                                          </p:spTgt>
                                        </p:tgtEl>
                                        <p:attrNameLst>
                                          <p:attrName>style.visibility</p:attrName>
                                        </p:attrNameLst>
                                      </p:cBhvr>
                                      <p:to>
                                        <p:strVal val="visible"/>
                                      </p:to>
                                    </p:set>
                                    <p:anim calcmode="lin" valueType="num">
                                      <p:cBhvr additive="base">
                                        <p:cTn id="13" dur="500" fill="hold"/>
                                        <p:tgtEl>
                                          <p:spTgt spid="7168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68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1684"/>
                                        </p:tgtEl>
                                        <p:attrNameLst>
                                          <p:attrName>style.visibility</p:attrName>
                                        </p:attrNameLst>
                                      </p:cBhvr>
                                      <p:to>
                                        <p:strVal val="visible"/>
                                      </p:to>
                                    </p:set>
                                    <p:anim calcmode="lin" valueType="num">
                                      <p:cBhvr additive="base">
                                        <p:cTn id="19" dur="500" fill="hold"/>
                                        <p:tgtEl>
                                          <p:spTgt spid="71684"/>
                                        </p:tgtEl>
                                        <p:attrNameLst>
                                          <p:attrName>ppt_x</p:attrName>
                                        </p:attrNameLst>
                                      </p:cBhvr>
                                      <p:tavLst>
                                        <p:tav tm="0">
                                          <p:val>
                                            <p:strVal val="#ppt_x"/>
                                          </p:val>
                                        </p:tav>
                                        <p:tav tm="100000">
                                          <p:val>
                                            <p:strVal val="#ppt_x"/>
                                          </p:val>
                                        </p:tav>
                                      </p:tavLst>
                                    </p:anim>
                                    <p:anim calcmode="lin" valueType="num">
                                      <p:cBhvr additive="base">
                                        <p:cTn id="20" dur="500" fill="hold"/>
                                        <p:tgtEl>
                                          <p:spTgt spid="7168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autoUpdateAnimBg="0"/>
      <p:bldP spid="71684" grpId="0" animBg="1"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533400" y="23813"/>
            <a:ext cx="7924800" cy="2771775"/>
          </a:xfrm>
        </p:spPr>
        <p:txBody>
          <a:bodyPr/>
          <a:lstStyle/>
          <a:p>
            <a:r>
              <a:rPr lang="tr-TR">
                <a:latin typeface="Comic Sans MS" pitchFamily="66" charset="0"/>
              </a:rPr>
              <a:t>Kaygı akıl yürütme ve soyut düşünme yönündeki zihinsel faaliyeti bozar.</a:t>
            </a:r>
            <a:br>
              <a:rPr lang="tr-TR">
                <a:latin typeface="Comic Sans MS" pitchFamily="66" charset="0"/>
              </a:rPr>
            </a:br>
            <a:endParaRPr lang="tr-TR">
              <a:latin typeface="Comic Sans MS" pitchFamily="66" charset="0"/>
            </a:endParaRPr>
          </a:p>
        </p:txBody>
      </p:sp>
      <p:sp>
        <p:nvSpPr>
          <p:cNvPr id="72707" name="Rectangle 3"/>
          <p:cNvSpPr>
            <a:spLocks noGrp="1" noChangeArrowheads="1"/>
          </p:cNvSpPr>
          <p:nvPr>
            <p:ph type="body" idx="1"/>
          </p:nvPr>
        </p:nvSpPr>
        <p:spPr>
          <a:xfrm>
            <a:off x="609600" y="2514600"/>
            <a:ext cx="8077200" cy="4114800"/>
          </a:xfrm>
        </p:spPr>
        <p:txBody>
          <a:bodyPr/>
          <a:lstStyle/>
          <a:p>
            <a:r>
              <a:rPr lang="tr-TR">
                <a:latin typeface="Comic Sans MS" pitchFamily="66" charset="0"/>
              </a:rPr>
              <a:t>Ders ve sınav zamanı öğrencilerimize kaygı artırıcı,                                      “</a:t>
            </a:r>
            <a:r>
              <a:rPr lang="tr-TR" b="1">
                <a:latin typeface="Comic Sans MS" pitchFamily="66" charset="0"/>
              </a:rPr>
              <a:t>Bu kadar çalışmayla kazanamazsın</a:t>
            </a:r>
            <a:r>
              <a:rPr lang="tr-TR">
                <a:latin typeface="Comic Sans MS" pitchFamily="66" charset="0"/>
              </a:rPr>
              <a:t>”, “</a:t>
            </a:r>
            <a:r>
              <a:rPr lang="tr-TR" b="1">
                <a:latin typeface="Comic Sans MS" pitchFamily="66" charset="0"/>
              </a:rPr>
              <a:t>Arkadaşların bu kadar mı çalışıyor</a:t>
            </a:r>
            <a:r>
              <a:rPr lang="tr-TR">
                <a:latin typeface="Comic Sans MS" pitchFamily="66" charset="0"/>
              </a:rPr>
              <a:t>?”, “</a:t>
            </a:r>
            <a:r>
              <a:rPr lang="tr-TR" b="1">
                <a:latin typeface="Comic Sans MS" pitchFamily="66" charset="0"/>
              </a:rPr>
              <a:t>Düşük not alırsan babana ne</a:t>
            </a:r>
            <a:r>
              <a:rPr lang="tr-TR">
                <a:latin typeface="Comic Sans MS" pitchFamily="66" charset="0"/>
              </a:rPr>
              <a:t> </a:t>
            </a:r>
            <a:r>
              <a:rPr lang="tr-TR" b="1">
                <a:latin typeface="Comic Sans MS" pitchFamily="66" charset="0"/>
              </a:rPr>
              <a:t>söyleyeceğiz</a:t>
            </a:r>
            <a:r>
              <a:rPr lang="tr-TR">
                <a:latin typeface="Comic Sans MS" pitchFamily="66" charset="0"/>
              </a:rPr>
              <a:t>”gibi sözler söylemek çocukların sağlıklarını bozar ve tehdit edici yöndeki yaklaşımlar kaygıyı artırır.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2706"/>
                                        </p:tgtEl>
                                        <p:attrNameLst>
                                          <p:attrName>style.visibility</p:attrName>
                                        </p:attrNameLst>
                                      </p:cBhvr>
                                      <p:to>
                                        <p:strVal val="visible"/>
                                      </p:to>
                                    </p:set>
                                    <p:anim calcmode="lin" valueType="num">
                                      <p:cBhvr additive="base">
                                        <p:cTn id="7" dur="500" fill="hold"/>
                                        <p:tgtEl>
                                          <p:spTgt spid="72706"/>
                                        </p:tgtEl>
                                        <p:attrNameLst>
                                          <p:attrName>ppt_x</p:attrName>
                                        </p:attrNameLst>
                                      </p:cBhvr>
                                      <p:tavLst>
                                        <p:tav tm="0">
                                          <p:val>
                                            <p:strVal val="#ppt_x"/>
                                          </p:val>
                                        </p:tav>
                                        <p:tav tm="100000">
                                          <p:val>
                                            <p:strVal val="#ppt_x"/>
                                          </p:val>
                                        </p:tav>
                                      </p:tavLst>
                                    </p:anim>
                                    <p:anim calcmode="lin" valueType="num">
                                      <p:cBhvr additive="base">
                                        <p:cTn id="8" dur="500" fill="hold"/>
                                        <p:tgtEl>
                                          <p:spTgt spid="7270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5" presetClass="entr" presetSubtype="0" fill="hold" grpId="0" nodeType="clickEffect">
                                  <p:stCondLst>
                                    <p:cond delay="0"/>
                                  </p:stCondLst>
                                  <p:childTnLst>
                                    <p:set>
                                      <p:cBhvr>
                                        <p:cTn id="12" dur="1" fill="hold">
                                          <p:stCondLst>
                                            <p:cond delay="0"/>
                                          </p:stCondLst>
                                        </p:cTn>
                                        <p:tgtEl>
                                          <p:spTgt spid="72707">
                                            <p:txEl>
                                              <p:pRg st="0" end="0"/>
                                            </p:txEl>
                                          </p:spTgt>
                                        </p:tgtEl>
                                        <p:attrNameLst>
                                          <p:attrName>style.visibility</p:attrName>
                                        </p:attrNameLst>
                                      </p:cBhvr>
                                      <p:to>
                                        <p:strVal val="visible"/>
                                      </p:to>
                                    </p:set>
                                    <p:anim calcmode="lin" valueType="num">
                                      <p:cBhvr>
                                        <p:cTn id="13" dur="1000" fill="hold"/>
                                        <p:tgtEl>
                                          <p:spTgt spid="72707">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72707">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72707">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72707">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6" grpId="0" autoUpdateAnimBg="0"/>
      <p:bldP spid="72707"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685800" y="1371600"/>
            <a:ext cx="7772400" cy="5029200"/>
          </a:xfrm>
        </p:spPr>
        <p:txBody>
          <a:bodyPr/>
          <a:lstStyle/>
          <a:p>
            <a:pPr>
              <a:lnSpc>
                <a:spcPct val="90000"/>
              </a:lnSpc>
            </a:pPr>
            <a:r>
              <a:rPr lang="tr-TR">
                <a:latin typeface="Comic Sans MS" pitchFamily="66" charset="0"/>
              </a:rPr>
              <a:t>Eğitim, kişiye okul hayatının ilk yıllarından başlayarak dünyanın daha iyi tanınmasına olanak sağlayacak bilgiler yükler. </a:t>
            </a:r>
          </a:p>
          <a:p>
            <a:pPr>
              <a:lnSpc>
                <a:spcPct val="90000"/>
              </a:lnSpc>
            </a:pPr>
            <a:endParaRPr lang="tr-TR">
              <a:latin typeface="Comic Sans MS" pitchFamily="66" charset="0"/>
            </a:endParaRPr>
          </a:p>
          <a:p>
            <a:pPr>
              <a:lnSpc>
                <a:spcPct val="90000"/>
              </a:lnSpc>
            </a:pPr>
            <a:r>
              <a:rPr lang="tr-TR">
                <a:latin typeface="Comic Sans MS" pitchFamily="66" charset="0"/>
              </a:rPr>
              <a:t>Ne yazık ki , ilk yıllarda edinilen bilgilerin büyük çoğunluğu öğrencilerin iyi çalışma alışkanlığı geliştirememeleri nedeniyle kaybolup gider.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 calcmode="lin" valueType="num">
                                      <p:cBhvr additive="base">
                                        <p:cTn id="7" dur="500" fill="hold"/>
                                        <p:tgtEl>
                                          <p:spTgt spid="1638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3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387">
                                            <p:txEl>
                                              <p:pRg st="2" end="2"/>
                                            </p:txEl>
                                          </p:spTgt>
                                        </p:tgtEl>
                                        <p:attrNameLst>
                                          <p:attrName>style.visibility</p:attrName>
                                        </p:attrNameLst>
                                      </p:cBhvr>
                                      <p:to>
                                        <p:strVal val="visible"/>
                                      </p:to>
                                    </p:set>
                                    <p:anim calcmode="lin" valueType="num">
                                      <p:cBhvr additive="base">
                                        <p:cTn id="13" dur="500" fill="hold"/>
                                        <p:tgtEl>
                                          <p:spTgt spid="1638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38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685800" y="1373188"/>
            <a:ext cx="7924800" cy="4111625"/>
          </a:xfrm>
        </p:spPr>
        <p:txBody>
          <a:bodyPr/>
          <a:lstStyle/>
          <a:p>
            <a:r>
              <a:rPr lang="tr-TR">
                <a:latin typeface="Comic Sans MS" pitchFamily="66" charset="0"/>
              </a:rPr>
              <a:t>Anne- baba olarak görevinizin çocuğa iyi bir eğitim vermek olduğu kadar, ona hayatı sevdirmek ve yaşama sevincini aşılamak olduğunu göz ardı etmeyin.</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73730"/>
                                        </p:tgtEl>
                                        <p:attrNameLst>
                                          <p:attrName>style.visibility</p:attrName>
                                        </p:attrNameLst>
                                      </p:cBhvr>
                                      <p:to>
                                        <p:strVal val="visible"/>
                                      </p:to>
                                    </p:set>
                                    <p:anim calcmode="lin" valueType="num">
                                      <p:cBhvr additive="base">
                                        <p:cTn id="7" dur="5000" fill="hold"/>
                                        <p:tgtEl>
                                          <p:spTgt spid="73730"/>
                                        </p:tgtEl>
                                        <p:attrNameLst>
                                          <p:attrName>ppt_x</p:attrName>
                                        </p:attrNameLst>
                                      </p:cBhvr>
                                      <p:tavLst>
                                        <p:tav tm="0">
                                          <p:val>
                                            <p:strVal val="#ppt_x"/>
                                          </p:val>
                                        </p:tav>
                                        <p:tav tm="100000">
                                          <p:val>
                                            <p:strVal val="#ppt_x"/>
                                          </p:val>
                                        </p:tav>
                                      </p:tavLst>
                                    </p:anim>
                                    <p:anim calcmode="lin" valueType="num">
                                      <p:cBhvr additive="base">
                                        <p:cTn id="8" dur="5000" fill="hold"/>
                                        <p:tgtEl>
                                          <p:spTgt spid="737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0" grpId="0" autoUpdateAnimBg="0"/>
    </p:bldLst>
  </p:timing>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609600" y="244475"/>
            <a:ext cx="7848600" cy="2101850"/>
          </a:xfrm>
        </p:spPr>
        <p:txBody>
          <a:bodyPr/>
          <a:lstStyle/>
          <a:p>
            <a:r>
              <a:rPr lang="tr-TR">
                <a:latin typeface="Comic Sans MS" pitchFamily="66" charset="0"/>
              </a:rPr>
              <a:t>Birbirinize bağlılığın AMAÇ, SINAVLARIN ARAÇ olduğunu unutmayın </a:t>
            </a:r>
          </a:p>
        </p:txBody>
      </p:sp>
      <p:sp>
        <p:nvSpPr>
          <p:cNvPr id="74755" name="Rectangle 3"/>
          <p:cNvSpPr>
            <a:spLocks noGrp="1" noChangeArrowheads="1"/>
          </p:cNvSpPr>
          <p:nvPr>
            <p:ph type="body" idx="1"/>
          </p:nvPr>
        </p:nvSpPr>
        <p:spPr>
          <a:xfrm>
            <a:off x="228600" y="2438400"/>
            <a:ext cx="8686800" cy="4419600"/>
          </a:xfrm>
        </p:spPr>
        <p:txBody>
          <a:bodyPr/>
          <a:lstStyle/>
          <a:p>
            <a:pPr>
              <a:lnSpc>
                <a:spcPct val="90000"/>
              </a:lnSpc>
            </a:pPr>
            <a:r>
              <a:rPr lang="tr-TR">
                <a:latin typeface="Comic Sans MS" pitchFamily="66" charset="0"/>
              </a:rPr>
              <a:t>Anne babaların kabul etmeleri gereken bir şey vardır ki ,</a:t>
            </a:r>
            <a:r>
              <a:rPr lang="tr-TR" b="1">
                <a:effectLst>
                  <a:outerShdw blurRad="38100" dist="38100" dir="2700000" algn="tl">
                    <a:srgbClr val="C0C0C0"/>
                  </a:outerShdw>
                </a:effectLst>
                <a:latin typeface="Comic Sans MS" pitchFamily="66" charset="0"/>
              </a:rPr>
              <a:t>Kimse kimseye YAŞAMAYI ÖĞRETEMEZ.Herkes hayatı KENDİ YAŞAYARAK ÖĞRENİR.Anne babalar kendi gençliklerini düşünürlerse , kendi yaptıkları bir çok hata konusunda kendilerinin de büyükleri tarafından daha önce uyarılmış olduklarını hatırlayacaklardır.</a:t>
            </a:r>
            <a:endParaRPr lang="tr-TR">
              <a:latin typeface="Comic Sans MS" pitchFamily="66" charset="0"/>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74754"/>
                                        </p:tgtEl>
                                        <p:attrNameLst>
                                          <p:attrName>style.visibility</p:attrName>
                                        </p:attrNameLst>
                                      </p:cBhvr>
                                      <p:to>
                                        <p:strVal val="visible"/>
                                      </p:to>
                                    </p:set>
                                    <p:anim calcmode="lin" valueType="num">
                                      <p:cBhvr>
                                        <p:cTn id="7" dur="1000" fill="hold"/>
                                        <p:tgtEl>
                                          <p:spTgt spid="74754"/>
                                        </p:tgtEl>
                                        <p:attrNameLst>
                                          <p:attrName>ppt_w</p:attrName>
                                        </p:attrNameLst>
                                      </p:cBhvr>
                                      <p:tavLst>
                                        <p:tav tm="0">
                                          <p:val>
                                            <p:fltVal val="0"/>
                                          </p:val>
                                        </p:tav>
                                        <p:tav tm="100000">
                                          <p:val>
                                            <p:strVal val="#ppt_w"/>
                                          </p:val>
                                        </p:tav>
                                      </p:tavLst>
                                    </p:anim>
                                    <p:anim calcmode="lin" valueType="num">
                                      <p:cBhvr>
                                        <p:cTn id="8" dur="1000" fill="hold"/>
                                        <p:tgtEl>
                                          <p:spTgt spid="74754"/>
                                        </p:tgtEl>
                                        <p:attrNameLst>
                                          <p:attrName>ppt_h</p:attrName>
                                        </p:attrNameLst>
                                      </p:cBhvr>
                                      <p:tavLst>
                                        <p:tav tm="0">
                                          <p:val>
                                            <p:fltVal val="0"/>
                                          </p:val>
                                        </p:tav>
                                        <p:tav tm="100000">
                                          <p:val>
                                            <p:strVal val="#ppt_h"/>
                                          </p:val>
                                        </p:tav>
                                      </p:tavLst>
                                    </p:anim>
                                    <p:anim calcmode="lin" valueType="num">
                                      <p:cBhvr>
                                        <p:cTn id="9" dur="1000" fill="hold"/>
                                        <p:tgtEl>
                                          <p:spTgt spid="7475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7475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74755">
                                            <p:txEl>
                                              <p:pRg st="0" end="0"/>
                                            </p:txEl>
                                          </p:spTgt>
                                        </p:tgtEl>
                                        <p:attrNameLst>
                                          <p:attrName>style.visibility</p:attrName>
                                        </p:attrNameLst>
                                      </p:cBhvr>
                                      <p:to>
                                        <p:strVal val="visible"/>
                                      </p:to>
                                    </p:set>
                                    <p:anim calcmode="lin" valueType="num">
                                      <p:cBhvr>
                                        <p:cTn id="15" dur="1000" fill="hold"/>
                                        <p:tgtEl>
                                          <p:spTgt spid="74755">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74755">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74755">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74755">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4" grpId="0" autoUpdateAnimBg="0"/>
      <p:bldP spid="74755" grpId="0" build="p" autoUpdateAnimBg="0"/>
    </p:bldLst>
  </p:timing>
</p:sld>
</file>

<file path=ppt/slides/slide7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609600" y="450850"/>
            <a:ext cx="7848600" cy="3441700"/>
          </a:xfrm>
        </p:spPr>
        <p:txBody>
          <a:bodyPr/>
          <a:lstStyle/>
          <a:p>
            <a:r>
              <a:rPr lang="tr-TR" b="1">
                <a:effectLst>
                  <a:outerShdw blurRad="38100" dist="38100" dir="2700000" algn="tl">
                    <a:srgbClr val="C0C0C0"/>
                  </a:outerShdw>
                </a:effectLst>
                <a:latin typeface="Comic Sans MS" pitchFamily="66" charset="0"/>
              </a:rPr>
              <a:t>GENÇ İNSANLAR HATA YAPARAK DÜNYANIN VE BU DÜNYA İÇİNDE KENDİ GÜCÜNÜN SINIRLARINI TANIR.</a:t>
            </a:r>
            <a:endParaRPr lang="tr-TR">
              <a:latin typeface="Comic Sans MS" pitchFamily="66" charset="0"/>
            </a:endParaRPr>
          </a:p>
        </p:txBody>
      </p:sp>
      <p:sp>
        <p:nvSpPr>
          <p:cNvPr id="75779" name="Rectangle 3"/>
          <p:cNvSpPr>
            <a:spLocks noGrp="1" noChangeArrowheads="1"/>
          </p:cNvSpPr>
          <p:nvPr>
            <p:ph type="body" idx="1"/>
          </p:nvPr>
        </p:nvSpPr>
        <p:spPr>
          <a:xfrm>
            <a:off x="685800" y="4724400"/>
            <a:ext cx="8153400" cy="1752600"/>
          </a:xfrm>
        </p:spPr>
        <p:txBody>
          <a:bodyPr/>
          <a:lstStyle/>
          <a:p>
            <a:r>
              <a:rPr lang="tr-TR">
                <a:latin typeface="Comic Sans MS" pitchFamily="66" charset="0"/>
              </a:rPr>
              <a:t>Bu anlamda her hata gelişme yolunda bir aşamadır. Bunun için iki şart vardır.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75778"/>
                                        </p:tgtEl>
                                        <p:attrNameLst>
                                          <p:attrName>style.visibility</p:attrName>
                                        </p:attrNameLst>
                                      </p:cBhvr>
                                      <p:to>
                                        <p:strVal val="visible"/>
                                      </p:to>
                                    </p:set>
                                    <p:anim calcmode="lin" valueType="num">
                                      <p:cBhvr additive="base">
                                        <p:cTn id="7" dur="5000" fill="hold"/>
                                        <p:tgtEl>
                                          <p:spTgt spid="75778"/>
                                        </p:tgtEl>
                                        <p:attrNameLst>
                                          <p:attrName>ppt_x</p:attrName>
                                        </p:attrNameLst>
                                      </p:cBhvr>
                                      <p:tavLst>
                                        <p:tav tm="0">
                                          <p:val>
                                            <p:strVal val="#ppt_x"/>
                                          </p:val>
                                        </p:tav>
                                        <p:tav tm="100000">
                                          <p:val>
                                            <p:strVal val="#ppt_x"/>
                                          </p:val>
                                        </p:tav>
                                      </p:tavLst>
                                    </p:anim>
                                    <p:anim calcmode="lin" valueType="num">
                                      <p:cBhvr additive="base">
                                        <p:cTn id="8" dur="5000" fill="hold"/>
                                        <p:tgtEl>
                                          <p:spTgt spid="7577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5779">
                                            <p:txEl>
                                              <p:pRg st="0" end="0"/>
                                            </p:txEl>
                                          </p:spTgt>
                                        </p:tgtEl>
                                        <p:attrNameLst>
                                          <p:attrName>style.visibility</p:attrName>
                                        </p:attrNameLst>
                                      </p:cBhvr>
                                      <p:to>
                                        <p:strVal val="visible"/>
                                      </p:to>
                                    </p:set>
                                    <p:anim calcmode="lin" valueType="num">
                                      <p:cBhvr additive="base">
                                        <p:cTn id="13" dur="500" fill="hold"/>
                                        <p:tgtEl>
                                          <p:spTgt spid="7577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577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8" grpId="0" autoUpdateAnimBg="0"/>
      <p:bldP spid="75779" grpId="0" build="p" autoUpdateAnimBg="0"/>
    </p:bldLst>
  </p:timing>
</p:sld>
</file>

<file path=ppt/slides/slide7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3" name="Rectangle 3"/>
          <p:cNvSpPr>
            <a:spLocks noGrp="1" noChangeArrowheads="1"/>
          </p:cNvSpPr>
          <p:nvPr>
            <p:ph type="body" idx="1"/>
          </p:nvPr>
        </p:nvSpPr>
        <p:spPr>
          <a:xfrm>
            <a:off x="685800" y="762000"/>
            <a:ext cx="7772400" cy="5715000"/>
          </a:xfrm>
        </p:spPr>
        <p:txBody>
          <a:bodyPr/>
          <a:lstStyle/>
          <a:p>
            <a:r>
              <a:rPr lang="tr-TR" sz="2800">
                <a:latin typeface="Comic Sans MS" pitchFamily="66" charset="0"/>
              </a:rPr>
              <a:t>Birincisi : </a:t>
            </a:r>
            <a:r>
              <a:rPr lang="tr-TR" sz="2800" b="1">
                <a:effectLst>
                  <a:outerShdw blurRad="38100" dist="38100" dir="2700000" algn="tl">
                    <a:srgbClr val="C0C0C0"/>
                  </a:outerShdw>
                </a:effectLst>
                <a:latin typeface="Comic Sans MS" pitchFamily="66" charset="0"/>
              </a:rPr>
              <a:t>Hatalardan ders alarak ileriye doğru bir adım atılması ve aynı hatanın tekrarlanmaması .</a:t>
            </a:r>
          </a:p>
          <a:p>
            <a:pPr>
              <a:buFontTx/>
              <a:buNone/>
            </a:pPr>
            <a:endParaRPr lang="tr-TR" sz="2800" b="1">
              <a:effectLst>
                <a:outerShdw blurRad="38100" dist="38100" dir="2700000" algn="tl">
                  <a:srgbClr val="C0C0C0"/>
                </a:outerShdw>
              </a:effectLst>
              <a:latin typeface="Comic Sans MS" pitchFamily="66" charset="0"/>
            </a:endParaRPr>
          </a:p>
          <a:p>
            <a:r>
              <a:rPr lang="tr-TR" sz="2800">
                <a:latin typeface="Comic Sans MS" pitchFamily="66" charset="0"/>
              </a:rPr>
              <a:t>İkincisi ise ; </a:t>
            </a:r>
            <a:r>
              <a:rPr lang="tr-TR" sz="2800" b="1">
                <a:effectLst>
                  <a:outerShdw blurRad="38100" dist="38100" dir="2700000" algn="tl">
                    <a:srgbClr val="C0C0C0"/>
                  </a:outerShdw>
                </a:effectLst>
                <a:latin typeface="Comic Sans MS" pitchFamily="66" charset="0"/>
              </a:rPr>
              <a:t>bütün hayatı içine alacak ve hayatın akışını olumsuz yönde etkileyecek hatalar yapılmaması.</a:t>
            </a:r>
            <a:r>
              <a:rPr lang="tr-TR" sz="2800">
                <a:latin typeface="Comic Sans MS" pitchFamily="66" charset="0"/>
              </a:rPr>
              <a:t> </a:t>
            </a:r>
          </a:p>
          <a:p>
            <a:endParaRPr lang="tr-TR" sz="2800">
              <a:latin typeface="Comic Sans MS" pitchFamily="66" charset="0"/>
            </a:endParaRPr>
          </a:p>
          <a:p>
            <a:pPr>
              <a:buFontTx/>
              <a:buNone/>
            </a:pPr>
            <a:r>
              <a:rPr lang="tr-TR" sz="2800">
                <a:latin typeface="Comic Sans MS" pitchFamily="66" charset="0"/>
              </a:rPr>
              <a:t>                                                                                                                                    Bu nedenle anne- babaların </a:t>
            </a:r>
            <a:r>
              <a:rPr lang="tr-TR" sz="2800" b="1">
                <a:effectLst>
                  <a:outerShdw blurRad="38100" dist="38100" dir="2700000" algn="tl">
                    <a:srgbClr val="C0C0C0"/>
                  </a:outerShdw>
                </a:effectLst>
                <a:latin typeface="Comic Sans MS" pitchFamily="66" charset="0"/>
              </a:rPr>
              <a:t>cesaretli </a:t>
            </a:r>
            <a:r>
              <a:rPr lang="tr-TR" sz="2800">
                <a:latin typeface="Comic Sans MS" pitchFamily="66" charset="0"/>
              </a:rPr>
              <a:t>ve </a:t>
            </a:r>
            <a:r>
              <a:rPr lang="tr-TR" sz="2800" b="1">
                <a:effectLst>
                  <a:outerShdw blurRad="38100" dist="38100" dir="2700000" algn="tl">
                    <a:srgbClr val="C0C0C0"/>
                  </a:outerShdw>
                </a:effectLst>
                <a:latin typeface="Comic Sans MS" pitchFamily="66" charset="0"/>
              </a:rPr>
              <a:t>sabırlı olması</a:t>
            </a:r>
            <a:r>
              <a:rPr lang="tr-TR" sz="2800">
                <a:latin typeface="Comic Sans MS" pitchFamily="66" charset="0"/>
              </a:rPr>
              <a:t> gerekir.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6803">
                                            <p:txEl>
                                              <p:pRg st="0" end="0"/>
                                            </p:txEl>
                                          </p:spTgt>
                                        </p:tgtEl>
                                        <p:attrNameLst>
                                          <p:attrName>style.visibility</p:attrName>
                                        </p:attrNameLst>
                                      </p:cBhvr>
                                      <p:to>
                                        <p:strVal val="visible"/>
                                      </p:to>
                                    </p:set>
                                    <p:anim calcmode="lin" valueType="num">
                                      <p:cBhvr additive="base">
                                        <p:cTn id="7" dur="500" fill="hold"/>
                                        <p:tgtEl>
                                          <p:spTgt spid="7680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68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6803">
                                            <p:txEl>
                                              <p:pRg st="2" end="2"/>
                                            </p:txEl>
                                          </p:spTgt>
                                        </p:tgtEl>
                                        <p:attrNameLst>
                                          <p:attrName>style.visibility</p:attrName>
                                        </p:attrNameLst>
                                      </p:cBhvr>
                                      <p:to>
                                        <p:strVal val="visible"/>
                                      </p:to>
                                    </p:set>
                                    <p:anim calcmode="lin" valueType="num">
                                      <p:cBhvr additive="base">
                                        <p:cTn id="13" dur="500" fill="hold"/>
                                        <p:tgtEl>
                                          <p:spTgt spid="7680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680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6803">
                                            <p:txEl>
                                              <p:pRg st="4" end="4"/>
                                            </p:txEl>
                                          </p:spTgt>
                                        </p:tgtEl>
                                        <p:attrNameLst>
                                          <p:attrName>style.visibility</p:attrName>
                                        </p:attrNameLst>
                                      </p:cBhvr>
                                      <p:to>
                                        <p:strVal val="visible"/>
                                      </p:to>
                                    </p:set>
                                    <p:anim calcmode="lin" valueType="num">
                                      <p:cBhvr additive="base">
                                        <p:cTn id="19" dur="500" fill="hold"/>
                                        <p:tgtEl>
                                          <p:spTgt spid="7680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680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3" grpId="0" build="p" autoUpdateAnimBg="0"/>
    </p:bldLst>
  </p:timing>
</p:sld>
</file>

<file path=ppt/slides/slide7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685800" y="260350"/>
            <a:ext cx="7772400" cy="3441700"/>
          </a:xfrm>
        </p:spPr>
        <p:txBody>
          <a:bodyPr/>
          <a:lstStyle/>
          <a:p>
            <a:r>
              <a:rPr lang="tr-TR" b="1">
                <a:effectLst>
                  <a:outerShdw blurRad="38100" dist="38100" dir="2700000" algn="tl">
                    <a:srgbClr val="C0C0C0"/>
                  </a:outerShdw>
                </a:effectLst>
                <a:latin typeface="Comic Sans MS" pitchFamily="66" charset="0"/>
              </a:rPr>
              <a:t>BÜYÜME NE KADAR ACILI BİR SÜREÇSE, ÇAĞDAŞ ANNE-BABA OLABİLMEK DE AYNI DERECEDE ZOR BİR SÜREÇTİR.</a:t>
            </a:r>
            <a:r>
              <a:rPr lang="tr-TR">
                <a:latin typeface="Comic Sans MS" pitchFamily="66" charset="0"/>
              </a:rPr>
              <a:t> </a:t>
            </a:r>
          </a:p>
        </p:txBody>
      </p:sp>
      <p:sp>
        <p:nvSpPr>
          <p:cNvPr id="77827" name="Rectangle 3"/>
          <p:cNvSpPr>
            <a:spLocks noGrp="1" noChangeArrowheads="1"/>
          </p:cNvSpPr>
          <p:nvPr>
            <p:ph type="body" idx="1"/>
          </p:nvPr>
        </p:nvSpPr>
        <p:spPr>
          <a:xfrm>
            <a:off x="685800" y="4114800"/>
            <a:ext cx="7772400" cy="2438400"/>
          </a:xfrm>
        </p:spPr>
        <p:txBody>
          <a:bodyPr/>
          <a:lstStyle/>
          <a:p>
            <a:r>
              <a:rPr lang="tr-TR">
                <a:latin typeface="Comic Sans MS" pitchFamily="66" charset="0"/>
              </a:rPr>
              <a:t>SONUÇ OLARAK ANNE-BABANIN KENDİ OTORİTELERİNİ HANGİ TEMELE DAYANDIRACAKLARINA KARAR VERMELERİ GEREKİR.  </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7826"/>
                                        </p:tgtEl>
                                        <p:attrNameLst>
                                          <p:attrName>style.visibility</p:attrName>
                                        </p:attrNameLst>
                                      </p:cBhvr>
                                      <p:to>
                                        <p:strVal val="visible"/>
                                      </p:to>
                                    </p:set>
                                    <p:anim calcmode="lin" valueType="num">
                                      <p:cBhvr additive="base">
                                        <p:cTn id="7" dur="500" fill="hold"/>
                                        <p:tgtEl>
                                          <p:spTgt spid="77826"/>
                                        </p:tgtEl>
                                        <p:attrNameLst>
                                          <p:attrName>ppt_x</p:attrName>
                                        </p:attrNameLst>
                                      </p:cBhvr>
                                      <p:tavLst>
                                        <p:tav tm="0">
                                          <p:val>
                                            <p:strVal val="#ppt_x"/>
                                          </p:val>
                                        </p:tav>
                                        <p:tav tm="100000">
                                          <p:val>
                                            <p:strVal val="#ppt_x"/>
                                          </p:val>
                                        </p:tav>
                                      </p:tavLst>
                                    </p:anim>
                                    <p:anim calcmode="lin" valueType="num">
                                      <p:cBhvr additive="base">
                                        <p:cTn id="8" dur="500" fill="hold"/>
                                        <p:tgtEl>
                                          <p:spTgt spid="7782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77827">
                                            <p:txEl>
                                              <p:pRg st="0" end="0"/>
                                            </p:txEl>
                                          </p:spTgt>
                                        </p:tgtEl>
                                        <p:attrNameLst>
                                          <p:attrName>style.visibility</p:attrName>
                                        </p:attrNameLst>
                                      </p:cBhvr>
                                      <p:to>
                                        <p:strVal val="visible"/>
                                      </p:to>
                                    </p:set>
                                    <p:anim calcmode="lin" valueType="num">
                                      <p:cBhvr additive="base">
                                        <p:cTn id="13" dur="5000" fill="hold"/>
                                        <p:tgtEl>
                                          <p:spTgt spid="77827">
                                            <p:txEl>
                                              <p:pRg st="0" end="0"/>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7782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6" grpId="0" autoUpdateAnimBg="0"/>
      <p:bldP spid="77827" grpId="0" build="p" autoUpdateAnimBg="0"/>
    </p:bldLst>
  </p:timing>
</p:sld>
</file>

<file path=ppt/slides/slide7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tr-TR">
                <a:latin typeface="Comic Sans MS" pitchFamily="66" charset="0"/>
              </a:rPr>
              <a:t>OTORİTENİN DAYANDIĞI TEMEL</a:t>
            </a:r>
          </a:p>
        </p:txBody>
      </p:sp>
      <p:sp>
        <p:nvSpPr>
          <p:cNvPr id="78851" name="Rectangle 3"/>
          <p:cNvSpPr>
            <a:spLocks noGrp="1" noChangeArrowheads="1"/>
          </p:cNvSpPr>
          <p:nvPr>
            <p:ph type="body" idx="1"/>
          </p:nvPr>
        </p:nvSpPr>
        <p:spPr>
          <a:xfrm>
            <a:off x="304800" y="1981200"/>
            <a:ext cx="8305800" cy="4419600"/>
          </a:xfrm>
        </p:spPr>
        <p:txBody>
          <a:bodyPr/>
          <a:lstStyle/>
          <a:p>
            <a:pPr>
              <a:lnSpc>
                <a:spcPct val="90000"/>
              </a:lnSpc>
            </a:pPr>
            <a:r>
              <a:rPr lang="tr-TR" sz="2800">
                <a:latin typeface="Comic Sans MS" pitchFamily="66" charset="0"/>
              </a:rPr>
              <a:t>Otoritenin dayandığı temel   ” </a:t>
            </a:r>
            <a:r>
              <a:rPr lang="tr-TR" sz="2800" b="1">
                <a:effectLst>
                  <a:outerShdw blurRad="38100" dist="38100" dir="2700000" algn="tl">
                    <a:srgbClr val="C0C0C0"/>
                  </a:outerShdw>
                </a:effectLst>
                <a:latin typeface="Comic Sans MS" pitchFamily="66" charset="0"/>
              </a:rPr>
              <a:t>güç</a:t>
            </a:r>
            <a:r>
              <a:rPr lang="tr-TR" sz="2800">
                <a:latin typeface="Comic Sans MS" pitchFamily="66" charset="0"/>
              </a:rPr>
              <a:t>” olabilir.O takdirde böyle bir otoritenin araçları </a:t>
            </a:r>
            <a:r>
              <a:rPr lang="tr-TR" sz="2800" b="1">
                <a:effectLst>
                  <a:outerShdw blurRad="38100" dist="38100" dir="2700000" algn="tl">
                    <a:srgbClr val="C0C0C0"/>
                  </a:outerShdw>
                </a:effectLst>
                <a:latin typeface="Comic Sans MS" pitchFamily="66" charset="0"/>
              </a:rPr>
              <a:t>CEZA, ÖDÜL, KORKUTMA ve TEHDİTTİR.</a:t>
            </a:r>
            <a:r>
              <a:rPr lang="tr-TR" sz="2800">
                <a:latin typeface="Comic Sans MS" pitchFamily="66" charset="0"/>
              </a:rPr>
              <a:t>Bu araçların kullanılması , insanları otoriteyi kullananlara mesafe koyma ihtiyacına yöneltir ve kişi güce dayanan otorite kullanan kişiden uzaklaşır.Böyle bir durumda,</a:t>
            </a:r>
          </a:p>
          <a:p>
            <a:pPr>
              <a:lnSpc>
                <a:spcPct val="90000"/>
              </a:lnSpc>
            </a:pPr>
            <a:endParaRPr lang="tr-TR" sz="2800">
              <a:latin typeface="Comic Sans MS" pitchFamily="66" charset="0"/>
            </a:endParaRPr>
          </a:p>
          <a:p>
            <a:pPr>
              <a:lnSpc>
                <a:spcPct val="90000"/>
              </a:lnSpc>
              <a:buFontTx/>
              <a:buNone/>
            </a:pPr>
            <a:r>
              <a:rPr lang="tr-TR" sz="2800">
                <a:latin typeface="Comic Sans MS" pitchFamily="66" charset="0"/>
              </a:rPr>
              <a:t> “</a:t>
            </a:r>
            <a:r>
              <a:rPr lang="tr-TR" sz="2800" b="1">
                <a:latin typeface="Comic Sans MS" pitchFamily="66" charset="0"/>
              </a:rPr>
              <a:t>Çocuklarımız bize</a:t>
            </a:r>
            <a:r>
              <a:rPr lang="tr-TR" sz="2800">
                <a:latin typeface="Comic Sans MS" pitchFamily="66" charset="0"/>
              </a:rPr>
              <a:t> </a:t>
            </a:r>
            <a:r>
              <a:rPr lang="tr-TR" sz="2800" b="1">
                <a:latin typeface="Comic Sans MS" pitchFamily="66" charset="0"/>
              </a:rPr>
              <a:t>yaklaşmıyor, bizimle konuşmuyor</a:t>
            </a:r>
            <a:r>
              <a:rPr lang="tr-TR" sz="2800">
                <a:latin typeface="Comic Sans MS" pitchFamily="66" charset="0"/>
              </a:rPr>
              <a:t>” diye şikayet ederiz.</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78850"/>
                                        </p:tgtEl>
                                        <p:attrNameLst>
                                          <p:attrName>style.visibility</p:attrName>
                                        </p:attrNameLst>
                                      </p:cBhvr>
                                      <p:to>
                                        <p:strVal val="visible"/>
                                      </p:to>
                                    </p:set>
                                    <p:anim calcmode="lin" valueType="num">
                                      <p:cBhvr additive="base">
                                        <p:cTn id="7" dur="5000" fill="hold"/>
                                        <p:tgtEl>
                                          <p:spTgt spid="78850"/>
                                        </p:tgtEl>
                                        <p:attrNameLst>
                                          <p:attrName>ppt_x</p:attrName>
                                        </p:attrNameLst>
                                      </p:cBhvr>
                                      <p:tavLst>
                                        <p:tav tm="0">
                                          <p:val>
                                            <p:strVal val="#ppt_x"/>
                                          </p:val>
                                        </p:tav>
                                        <p:tav tm="100000">
                                          <p:val>
                                            <p:strVal val="#ppt_x"/>
                                          </p:val>
                                        </p:tav>
                                      </p:tavLst>
                                    </p:anim>
                                    <p:anim calcmode="lin" valueType="num">
                                      <p:cBhvr additive="base">
                                        <p:cTn id="8" dur="5000" fill="hold"/>
                                        <p:tgtEl>
                                          <p:spTgt spid="7885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8851">
                                            <p:txEl>
                                              <p:pRg st="0" end="0"/>
                                            </p:txEl>
                                          </p:spTgt>
                                        </p:tgtEl>
                                        <p:attrNameLst>
                                          <p:attrName>style.visibility</p:attrName>
                                        </p:attrNameLst>
                                      </p:cBhvr>
                                      <p:to>
                                        <p:strVal val="visible"/>
                                      </p:to>
                                    </p:set>
                                    <p:anim calcmode="lin" valueType="num">
                                      <p:cBhvr additive="base">
                                        <p:cTn id="13" dur="500" fill="hold"/>
                                        <p:tgtEl>
                                          <p:spTgt spid="7885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88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8851">
                                            <p:txEl>
                                              <p:pRg st="2" end="2"/>
                                            </p:txEl>
                                          </p:spTgt>
                                        </p:tgtEl>
                                        <p:attrNameLst>
                                          <p:attrName>style.visibility</p:attrName>
                                        </p:attrNameLst>
                                      </p:cBhvr>
                                      <p:to>
                                        <p:strVal val="visible"/>
                                      </p:to>
                                    </p:set>
                                    <p:anim calcmode="lin" valueType="num">
                                      <p:cBhvr additive="base">
                                        <p:cTn id="19" dur="500" fill="hold"/>
                                        <p:tgtEl>
                                          <p:spTgt spid="7885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885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0" grpId="0" autoUpdateAnimBg="0"/>
      <p:bldP spid="78851" grpId="0" build="p" autoUpdateAnimBg="0"/>
    </p:bldLst>
  </p:timing>
</p:sld>
</file>

<file path=ppt/slides/slide7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tr-TR">
                <a:latin typeface="Comic Sans MS" pitchFamily="66" charset="0"/>
              </a:rPr>
              <a:t>OTORİTENİN DAYANDIĞI TEMEL </a:t>
            </a:r>
            <a:r>
              <a:rPr lang="tr-TR" b="1">
                <a:effectLst>
                  <a:outerShdw blurRad="38100" dist="38100" dir="2700000" algn="tl">
                    <a:srgbClr val="C0C0C0"/>
                  </a:outerShdw>
                </a:effectLst>
                <a:latin typeface="Comic Sans MS" pitchFamily="66" charset="0"/>
              </a:rPr>
              <a:t>BİLGİ</a:t>
            </a:r>
            <a:r>
              <a:rPr lang="tr-TR">
                <a:latin typeface="Comic Sans MS" pitchFamily="66" charset="0"/>
              </a:rPr>
              <a:t> İSE;</a:t>
            </a:r>
          </a:p>
        </p:txBody>
      </p:sp>
      <p:sp>
        <p:nvSpPr>
          <p:cNvPr id="79875" name="Rectangle 3"/>
          <p:cNvSpPr>
            <a:spLocks noGrp="1" noChangeArrowheads="1"/>
          </p:cNvSpPr>
          <p:nvPr>
            <p:ph type="body" idx="1"/>
          </p:nvPr>
        </p:nvSpPr>
        <p:spPr>
          <a:xfrm>
            <a:off x="228600" y="1981200"/>
            <a:ext cx="8610600" cy="4572000"/>
          </a:xfrm>
        </p:spPr>
        <p:txBody>
          <a:bodyPr/>
          <a:lstStyle/>
          <a:p>
            <a:pPr>
              <a:lnSpc>
                <a:spcPct val="90000"/>
              </a:lnSpc>
            </a:pPr>
            <a:r>
              <a:rPr lang="tr-TR">
                <a:latin typeface="Comic Sans MS" pitchFamily="66" charset="0"/>
              </a:rPr>
              <a:t>Bilgiye dayanan otoritenin aracı                 ” BİLGİ” , </a:t>
            </a:r>
            <a:r>
              <a:rPr lang="tr-TR" b="1">
                <a:latin typeface="Comic Sans MS" pitchFamily="66" charset="0"/>
              </a:rPr>
              <a:t>anlayış ve hoşgörüdür</a:t>
            </a:r>
            <a:r>
              <a:rPr lang="tr-TR">
                <a:latin typeface="Comic Sans MS" pitchFamily="66" charset="0"/>
              </a:rPr>
              <a:t>. Bilginin bir otorite aracı olarak kullanılması , insanı otoriteyi kullanan </a:t>
            </a:r>
            <a:r>
              <a:rPr lang="tr-TR" b="1">
                <a:latin typeface="Comic Sans MS" pitchFamily="66" charset="0"/>
              </a:rPr>
              <a:t>Kişiye YAKLAŞTIRIR</a:t>
            </a:r>
            <a:r>
              <a:rPr lang="tr-TR">
                <a:latin typeface="Comic Sans MS" pitchFamily="66" charset="0"/>
              </a:rPr>
              <a:t>. </a:t>
            </a:r>
          </a:p>
          <a:p>
            <a:pPr>
              <a:lnSpc>
                <a:spcPct val="90000"/>
              </a:lnSpc>
            </a:pPr>
            <a:endParaRPr lang="tr-TR">
              <a:latin typeface="Comic Sans MS" pitchFamily="66" charset="0"/>
            </a:endParaRPr>
          </a:p>
          <a:p>
            <a:pPr>
              <a:lnSpc>
                <a:spcPct val="90000"/>
              </a:lnSpc>
            </a:pPr>
            <a:r>
              <a:rPr lang="tr-TR">
                <a:latin typeface="Comic Sans MS" pitchFamily="66" charset="0"/>
              </a:rPr>
              <a:t> O zaman da anneler ve babalar çocuklarının kendilerine yakınlaştığını, ihtiyaç duyduğu zaman başvurduklarını ve fikir sorduklarını görürler. </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79874"/>
                                        </p:tgtEl>
                                        <p:attrNameLst>
                                          <p:attrName>style.visibility</p:attrName>
                                        </p:attrNameLst>
                                      </p:cBhvr>
                                      <p:to>
                                        <p:strVal val="visible"/>
                                      </p:to>
                                    </p:set>
                                    <p:anim calcmode="lin" valueType="num">
                                      <p:cBhvr>
                                        <p:cTn id="7" dur="1000" fill="hold"/>
                                        <p:tgtEl>
                                          <p:spTgt spid="79874"/>
                                        </p:tgtEl>
                                        <p:attrNameLst>
                                          <p:attrName>ppt_w</p:attrName>
                                        </p:attrNameLst>
                                      </p:cBhvr>
                                      <p:tavLst>
                                        <p:tav tm="0">
                                          <p:val>
                                            <p:fltVal val="0"/>
                                          </p:val>
                                        </p:tav>
                                        <p:tav tm="100000">
                                          <p:val>
                                            <p:strVal val="#ppt_w"/>
                                          </p:val>
                                        </p:tav>
                                      </p:tavLst>
                                    </p:anim>
                                    <p:anim calcmode="lin" valueType="num">
                                      <p:cBhvr>
                                        <p:cTn id="8" dur="1000" fill="hold"/>
                                        <p:tgtEl>
                                          <p:spTgt spid="79874"/>
                                        </p:tgtEl>
                                        <p:attrNameLst>
                                          <p:attrName>ppt_h</p:attrName>
                                        </p:attrNameLst>
                                      </p:cBhvr>
                                      <p:tavLst>
                                        <p:tav tm="0">
                                          <p:val>
                                            <p:fltVal val="0"/>
                                          </p:val>
                                        </p:tav>
                                        <p:tav tm="100000">
                                          <p:val>
                                            <p:strVal val="#ppt_h"/>
                                          </p:val>
                                        </p:tav>
                                      </p:tavLst>
                                    </p:anim>
                                    <p:anim calcmode="lin" valueType="num">
                                      <p:cBhvr>
                                        <p:cTn id="9" dur="1000" fill="hold"/>
                                        <p:tgtEl>
                                          <p:spTgt spid="7987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7987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7" presetClass="entr" presetSubtype="4" fill="hold" grpId="0" nodeType="clickEffect">
                                  <p:stCondLst>
                                    <p:cond delay="0"/>
                                  </p:stCondLst>
                                  <p:childTnLst>
                                    <p:set>
                                      <p:cBhvr>
                                        <p:cTn id="14" dur="1" fill="hold">
                                          <p:stCondLst>
                                            <p:cond delay="0"/>
                                          </p:stCondLst>
                                        </p:cTn>
                                        <p:tgtEl>
                                          <p:spTgt spid="79875">
                                            <p:txEl>
                                              <p:pRg st="0" end="0"/>
                                            </p:txEl>
                                          </p:spTgt>
                                        </p:tgtEl>
                                        <p:attrNameLst>
                                          <p:attrName>style.visibility</p:attrName>
                                        </p:attrNameLst>
                                      </p:cBhvr>
                                      <p:to>
                                        <p:strVal val="visible"/>
                                      </p:to>
                                    </p:set>
                                    <p:anim calcmode="lin" valueType="num">
                                      <p:cBhvr additive="base">
                                        <p:cTn id="15" dur="5000" fill="hold"/>
                                        <p:tgtEl>
                                          <p:spTgt spid="79875">
                                            <p:txEl>
                                              <p:pRg st="0" end="0"/>
                                            </p:txEl>
                                          </p:spTgt>
                                        </p:tgtEl>
                                        <p:attrNameLst>
                                          <p:attrName>ppt_x</p:attrName>
                                        </p:attrNameLst>
                                      </p:cBhvr>
                                      <p:tavLst>
                                        <p:tav tm="0">
                                          <p:val>
                                            <p:strVal val="#ppt_x"/>
                                          </p:val>
                                        </p:tav>
                                        <p:tav tm="100000">
                                          <p:val>
                                            <p:strVal val="#ppt_x"/>
                                          </p:val>
                                        </p:tav>
                                      </p:tavLst>
                                    </p:anim>
                                    <p:anim calcmode="lin" valueType="num">
                                      <p:cBhvr additive="base">
                                        <p:cTn id="16" dur="5000" fill="hold"/>
                                        <p:tgtEl>
                                          <p:spTgt spid="798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7" presetClass="entr" presetSubtype="4" fill="hold" grpId="0" nodeType="clickEffect">
                                  <p:stCondLst>
                                    <p:cond delay="0"/>
                                  </p:stCondLst>
                                  <p:childTnLst>
                                    <p:set>
                                      <p:cBhvr>
                                        <p:cTn id="20" dur="1" fill="hold">
                                          <p:stCondLst>
                                            <p:cond delay="0"/>
                                          </p:stCondLst>
                                        </p:cTn>
                                        <p:tgtEl>
                                          <p:spTgt spid="79875">
                                            <p:txEl>
                                              <p:pRg st="2" end="2"/>
                                            </p:txEl>
                                          </p:spTgt>
                                        </p:tgtEl>
                                        <p:attrNameLst>
                                          <p:attrName>style.visibility</p:attrName>
                                        </p:attrNameLst>
                                      </p:cBhvr>
                                      <p:to>
                                        <p:strVal val="visible"/>
                                      </p:to>
                                    </p:set>
                                    <p:anim calcmode="lin" valueType="num">
                                      <p:cBhvr additive="base">
                                        <p:cTn id="21" dur="5000" fill="hold"/>
                                        <p:tgtEl>
                                          <p:spTgt spid="79875">
                                            <p:txEl>
                                              <p:pRg st="2" end="2"/>
                                            </p:txEl>
                                          </p:spTgt>
                                        </p:tgtEl>
                                        <p:attrNameLst>
                                          <p:attrName>ppt_x</p:attrName>
                                        </p:attrNameLst>
                                      </p:cBhvr>
                                      <p:tavLst>
                                        <p:tav tm="0">
                                          <p:val>
                                            <p:strVal val="#ppt_x"/>
                                          </p:val>
                                        </p:tav>
                                        <p:tav tm="100000">
                                          <p:val>
                                            <p:strVal val="#ppt_x"/>
                                          </p:val>
                                        </p:tav>
                                      </p:tavLst>
                                    </p:anim>
                                    <p:anim calcmode="lin" valueType="num">
                                      <p:cBhvr additive="base">
                                        <p:cTn id="22" dur="5000" fill="hold"/>
                                        <p:tgtEl>
                                          <p:spTgt spid="7987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4" grpId="0" autoUpdateAnimBg="0"/>
      <p:bldP spid="79875" grpId="0" build="p" autoUpdateAnimBg="0"/>
    </p:bldLst>
  </p:timing>
</p:sld>
</file>

<file path=ppt/slides/slide7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533400" y="1425575"/>
            <a:ext cx="7924800" cy="3625850"/>
          </a:xfrm>
          <a:solidFill>
            <a:srgbClr val="FFCCFF"/>
          </a:solidFill>
        </p:spPr>
        <p:txBody>
          <a:bodyPr/>
          <a:lstStyle/>
          <a:p>
            <a:r>
              <a:rPr lang="tr-TR" sz="3200" b="1">
                <a:effectLst>
                  <a:outerShdw blurRad="38100" dist="38100" dir="2700000" algn="tl">
                    <a:srgbClr val="000000"/>
                  </a:outerShdw>
                </a:effectLst>
                <a:latin typeface="Comic Sans MS" pitchFamily="66" charset="0"/>
              </a:rPr>
              <a:t>UNUTMAMAK GEREKİR Kİ ÇOCUKLARIMIZLA YAKINLAŞMAK VE ONLARA YARDIMCI OLMAK İSTİYORSAK OTORİTENİN DAYANACAĞI TEMEL                         “  BİLGİ </a:t>
            </a:r>
            <a:r>
              <a:rPr lang="tr-TR" sz="4000" b="1">
                <a:effectLst>
                  <a:outerShdw blurRad="38100" dist="38100" dir="2700000" algn="tl">
                    <a:srgbClr val="000000"/>
                  </a:outerShdw>
                </a:effectLst>
                <a:latin typeface="Comic Sans MS" pitchFamily="66" charset="0"/>
              </a:rPr>
              <a:t>  “    </a:t>
            </a:r>
            <a:r>
              <a:rPr lang="tr-TR" sz="3200" b="1">
                <a:effectLst>
                  <a:outerShdw blurRad="38100" dist="38100" dir="2700000" algn="tl">
                    <a:srgbClr val="000000"/>
                  </a:outerShdw>
                </a:effectLst>
                <a:latin typeface="Comic Sans MS" pitchFamily="66" charset="0"/>
              </a:rPr>
              <a:t> </a:t>
            </a:r>
            <a:br>
              <a:rPr lang="tr-TR" sz="3200" b="1">
                <a:effectLst>
                  <a:outerShdw blurRad="38100" dist="38100" dir="2700000" algn="tl">
                    <a:srgbClr val="000000"/>
                  </a:outerShdw>
                </a:effectLst>
                <a:latin typeface="Comic Sans MS" pitchFamily="66" charset="0"/>
              </a:rPr>
            </a:br>
            <a:r>
              <a:rPr lang="tr-TR" sz="3200" b="1">
                <a:effectLst>
                  <a:outerShdw blurRad="38100" dist="38100" dir="2700000" algn="tl">
                    <a:srgbClr val="000000"/>
                  </a:outerShdw>
                </a:effectLst>
                <a:latin typeface="Comic Sans MS" pitchFamily="66" charset="0"/>
              </a:rPr>
              <a:t>                    OLMALIDIR.</a:t>
            </a:r>
            <a:endParaRPr lang="tr-TR">
              <a:latin typeface="Comic Sans MS" pitchFamily="66" charset="0"/>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45058"/>
                                        </p:tgtEl>
                                        <p:attrNameLst>
                                          <p:attrName>style.visibility</p:attrName>
                                        </p:attrNameLst>
                                      </p:cBhvr>
                                      <p:to>
                                        <p:strVal val="visible"/>
                                      </p:to>
                                    </p:set>
                                    <p:anim calcmode="lin" valueType="num">
                                      <p:cBhvr additive="base">
                                        <p:cTn id="7" dur="5000" fill="hold"/>
                                        <p:tgtEl>
                                          <p:spTgt spid="45058"/>
                                        </p:tgtEl>
                                        <p:attrNameLst>
                                          <p:attrName>ppt_x</p:attrName>
                                        </p:attrNameLst>
                                      </p:cBhvr>
                                      <p:tavLst>
                                        <p:tav tm="0">
                                          <p:val>
                                            <p:strVal val="#ppt_x"/>
                                          </p:val>
                                        </p:tav>
                                        <p:tav tm="100000">
                                          <p:val>
                                            <p:strVal val="#ppt_x"/>
                                          </p:val>
                                        </p:tav>
                                      </p:tavLst>
                                    </p:anim>
                                    <p:anim calcmode="lin" valueType="num">
                                      <p:cBhvr additive="base">
                                        <p:cTn id="8" dur="5000" fill="hold"/>
                                        <p:tgtEl>
                                          <p:spTgt spid="4505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nimBg="1" autoUpdateAnimBg="0"/>
    </p:bldLst>
  </p:timing>
</p:sld>
</file>

<file path=ppt/slides/slide7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tr-TR" b="1">
                <a:effectLst>
                  <a:outerShdw blurRad="38100" dist="38100" dir="2700000" algn="tl">
                    <a:srgbClr val="C0C0C0"/>
                  </a:outerShdw>
                </a:effectLst>
                <a:latin typeface="Comic Sans MS" pitchFamily="66" charset="0"/>
              </a:rPr>
              <a:t>EN İYİ ÇOCUK YETİŞTİRME YOLU</a:t>
            </a:r>
            <a:endParaRPr lang="tr-TR">
              <a:latin typeface="Comic Sans MS" pitchFamily="66" charset="0"/>
            </a:endParaRPr>
          </a:p>
        </p:txBody>
      </p:sp>
      <p:sp>
        <p:nvSpPr>
          <p:cNvPr id="80899" name="Rectangle 3"/>
          <p:cNvSpPr>
            <a:spLocks noGrp="1" noChangeArrowheads="1"/>
          </p:cNvSpPr>
          <p:nvPr>
            <p:ph type="body" idx="1"/>
          </p:nvPr>
        </p:nvSpPr>
        <p:spPr>
          <a:xfrm>
            <a:off x="228600" y="2286000"/>
            <a:ext cx="8534400" cy="4267200"/>
          </a:xfrm>
        </p:spPr>
        <p:txBody>
          <a:bodyPr/>
          <a:lstStyle/>
          <a:p>
            <a:pPr>
              <a:lnSpc>
                <a:spcPct val="90000"/>
              </a:lnSpc>
            </a:pPr>
            <a:r>
              <a:rPr lang="tr-TR">
                <a:latin typeface="Comic Sans MS" pitchFamily="66" charset="0"/>
              </a:rPr>
              <a:t>Yapılan araştırmalar “</a:t>
            </a:r>
            <a:r>
              <a:rPr lang="tr-TR" b="1">
                <a:effectLst>
                  <a:outerShdw blurRad="38100" dist="38100" dir="2700000" algn="tl">
                    <a:srgbClr val="C0C0C0"/>
                  </a:outerShdw>
                </a:effectLst>
                <a:latin typeface="Comic Sans MS" pitchFamily="66" charset="0"/>
              </a:rPr>
              <a:t>BAŞARILI VE MUTLU  BİREYLER YETİŞTİRMEMİZ VE  TOPLUMA UYUM SAĞLAMALARINA YARDIMCI OLMAMIZ  “ BİZLERİN</a:t>
            </a:r>
            <a:r>
              <a:rPr lang="tr-TR">
                <a:latin typeface="Comic Sans MS" pitchFamily="66" charset="0"/>
              </a:rPr>
              <a:t> çocuklarımızla kurduğumuz </a:t>
            </a:r>
            <a:r>
              <a:rPr lang="tr-TR" b="1">
                <a:effectLst>
                  <a:outerShdw blurRad="38100" dist="38100" dir="2700000" algn="tl">
                    <a:srgbClr val="C0C0C0"/>
                  </a:outerShdw>
                </a:effectLst>
                <a:latin typeface="Comic Sans MS" pitchFamily="66" charset="0"/>
              </a:rPr>
              <a:t>duygusal ilişkinin niteliği ve çocuğun yaşadığı sorunları kabullenme biçimimizin belirleyici olduğu görüşündeler.  </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0898"/>
                                        </p:tgtEl>
                                        <p:attrNameLst>
                                          <p:attrName>style.visibility</p:attrName>
                                        </p:attrNameLst>
                                      </p:cBhvr>
                                      <p:to>
                                        <p:strVal val="visible"/>
                                      </p:to>
                                    </p:set>
                                    <p:anim calcmode="lin" valueType="num">
                                      <p:cBhvr additive="base">
                                        <p:cTn id="7" dur="500" fill="hold"/>
                                        <p:tgtEl>
                                          <p:spTgt spid="80898"/>
                                        </p:tgtEl>
                                        <p:attrNameLst>
                                          <p:attrName>ppt_x</p:attrName>
                                        </p:attrNameLst>
                                      </p:cBhvr>
                                      <p:tavLst>
                                        <p:tav tm="0">
                                          <p:val>
                                            <p:strVal val="#ppt_x"/>
                                          </p:val>
                                        </p:tav>
                                        <p:tav tm="100000">
                                          <p:val>
                                            <p:strVal val="#ppt_x"/>
                                          </p:val>
                                        </p:tav>
                                      </p:tavLst>
                                    </p:anim>
                                    <p:anim calcmode="lin" valueType="num">
                                      <p:cBhvr additive="base">
                                        <p:cTn id="8" dur="500" fill="hold"/>
                                        <p:tgtEl>
                                          <p:spTgt spid="8089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80899">
                                            <p:txEl>
                                              <p:pRg st="0" end="0"/>
                                            </p:txEl>
                                          </p:spTgt>
                                        </p:tgtEl>
                                        <p:attrNameLst>
                                          <p:attrName>style.visibility</p:attrName>
                                        </p:attrNameLst>
                                      </p:cBhvr>
                                      <p:to>
                                        <p:strVal val="visible"/>
                                      </p:to>
                                    </p:set>
                                    <p:anim calcmode="lin" valueType="num">
                                      <p:cBhvr additive="base">
                                        <p:cTn id="13" dur="5000" fill="hold"/>
                                        <p:tgtEl>
                                          <p:spTgt spid="80899">
                                            <p:txEl>
                                              <p:pRg st="0" end="0"/>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8089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8" grpId="0" autoUpdateAnimBg="0"/>
      <p:bldP spid="80899" grpId="0" build="p" autoUpdateAnimBg="0"/>
    </p:bldLst>
  </p:timing>
</p:sld>
</file>

<file path=ppt/slides/slide7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228600" y="358775"/>
            <a:ext cx="8534400" cy="2101850"/>
          </a:xfrm>
        </p:spPr>
        <p:txBody>
          <a:bodyPr/>
          <a:lstStyle/>
          <a:p>
            <a:r>
              <a:rPr lang="tr-TR">
                <a:latin typeface="Comic Sans MS" pitchFamily="66" charset="0"/>
              </a:rPr>
              <a:t>AİLE ÇOCUK İLİŞKİSİNDE SICAKLIK VE DUYGUNUN EKSİKLİĞİ :</a:t>
            </a:r>
          </a:p>
        </p:txBody>
      </p:sp>
      <p:sp>
        <p:nvSpPr>
          <p:cNvPr id="81923" name="Rectangle 3"/>
          <p:cNvSpPr>
            <a:spLocks noGrp="1" noChangeArrowheads="1"/>
          </p:cNvSpPr>
          <p:nvPr>
            <p:ph type="body" idx="1"/>
          </p:nvPr>
        </p:nvSpPr>
        <p:spPr>
          <a:xfrm>
            <a:off x="914400" y="2514600"/>
            <a:ext cx="7543800" cy="3581400"/>
          </a:xfrm>
        </p:spPr>
        <p:txBody>
          <a:bodyPr/>
          <a:lstStyle/>
          <a:p>
            <a:r>
              <a:rPr lang="tr-TR" b="1">
                <a:latin typeface="Comic Sans MS" pitchFamily="66" charset="0"/>
              </a:rPr>
              <a:t>SALDIRGANLIK,</a:t>
            </a:r>
          </a:p>
          <a:p>
            <a:r>
              <a:rPr lang="tr-TR" b="1">
                <a:latin typeface="Comic Sans MS" pitchFamily="66" charset="0"/>
              </a:rPr>
              <a:t>ÇEKİNGENLİK,</a:t>
            </a:r>
          </a:p>
          <a:p>
            <a:r>
              <a:rPr lang="tr-TR" b="1">
                <a:latin typeface="Comic Sans MS" pitchFamily="66" charset="0"/>
              </a:rPr>
              <a:t>GÜVENSİZLİK </a:t>
            </a:r>
            <a:r>
              <a:rPr lang="tr-TR">
                <a:latin typeface="Comic Sans MS" pitchFamily="66" charset="0"/>
              </a:rPr>
              <a:t> GİBİ İSTENMEYEN KİŞİLİK ÖZELLİKLERİNİN GELİŞMESİNE YOL AÇABİLMEKTEDİR.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81922"/>
                                        </p:tgtEl>
                                        <p:attrNameLst>
                                          <p:attrName>style.visibility</p:attrName>
                                        </p:attrNameLst>
                                      </p:cBhvr>
                                      <p:to>
                                        <p:strVal val="visible"/>
                                      </p:to>
                                    </p:set>
                                    <p:anim calcmode="lin" valueType="num">
                                      <p:cBhvr additive="base">
                                        <p:cTn id="7" dur="5000" fill="hold"/>
                                        <p:tgtEl>
                                          <p:spTgt spid="81922"/>
                                        </p:tgtEl>
                                        <p:attrNameLst>
                                          <p:attrName>ppt_x</p:attrName>
                                        </p:attrNameLst>
                                      </p:cBhvr>
                                      <p:tavLst>
                                        <p:tav tm="0">
                                          <p:val>
                                            <p:strVal val="#ppt_x"/>
                                          </p:val>
                                        </p:tav>
                                        <p:tav tm="100000">
                                          <p:val>
                                            <p:strVal val="#ppt_x"/>
                                          </p:val>
                                        </p:tav>
                                      </p:tavLst>
                                    </p:anim>
                                    <p:anim calcmode="lin" valueType="num">
                                      <p:cBhvr additive="base">
                                        <p:cTn id="8" dur="5000" fill="hold"/>
                                        <p:tgtEl>
                                          <p:spTgt spid="8192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6" fill="hold" grpId="0" nodeType="clickEffect">
                                  <p:stCondLst>
                                    <p:cond delay="0"/>
                                  </p:stCondLst>
                                  <p:childTnLst>
                                    <p:set>
                                      <p:cBhvr>
                                        <p:cTn id="12" dur="1" fill="hold">
                                          <p:stCondLst>
                                            <p:cond delay="0"/>
                                          </p:stCondLst>
                                        </p:cTn>
                                        <p:tgtEl>
                                          <p:spTgt spid="81923">
                                            <p:txEl>
                                              <p:pRg st="0" end="0"/>
                                            </p:txEl>
                                          </p:spTgt>
                                        </p:tgtEl>
                                        <p:attrNameLst>
                                          <p:attrName>style.visibility</p:attrName>
                                        </p:attrNameLst>
                                      </p:cBhvr>
                                      <p:to>
                                        <p:strVal val="visible"/>
                                      </p:to>
                                    </p:set>
                                    <p:animEffect transition="in" filter="strips(downRight)">
                                      <p:cBhvr>
                                        <p:cTn id="13" dur="500"/>
                                        <p:tgtEl>
                                          <p:spTgt spid="8192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6" fill="hold" grpId="0" nodeType="clickEffect">
                                  <p:stCondLst>
                                    <p:cond delay="0"/>
                                  </p:stCondLst>
                                  <p:childTnLst>
                                    <p:set>
                                      <p:cBhvr>
                                        <p:cTn id="17" dur="1" fill="hold">
                                          <p:stCondLst>
                                            <p:cond delay="0"/>
                                          </p:stCondLst>
                                        </p:cTn>
                                        <p:tgtEl>
                                          <p:spTgt spid="81923">
                                            <p:txEl>
                                              <p:pRg st="1" end="1"/>
                                            </p:txEl>
                                          </p:spTgt>
                                        </p:tgtEl>
                                        <p:attrNameLst>
                                          <p:attrName>style.visibility</p:attrName>
                                        </p:attrNameLst>
                                      </p:cBhvr>
                                      <p:to>
                                        <p:strVal val="visible"/>
                                      </p:to>
                                    </p:set>
                                    <p:animEffect transition="in" filter="strips(downRight)">
                                      <p:cBhvr>
                                        <p:cTn id="18" dur="500"/>
                                        <p:tgtEl>
                                          <p:spTgt spid="8192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8" presetClass="entr" presetSubtype="6" fill="hold" grpId="0" nodeType="clickEffect">
                                  <p:stCondLst>
                                    <p:cond delay="0"/>
                                  </p:stCondLst>
                                  <p:childTnLst>
                                    <p:set>
                                      <p:cBhvr>
                                        <p:cTn id="22" dur="1" fill="hold">
                                          <p:stCondLst>
                                            <p:cond delay="0"/>
                                          </p:stCondLst>
                                        </p:cTn>
                                        <p:tgtEl>
                                          <p:spTgt spid="81923">
                                            <p:txEl>
                                              <p:pRg st="2" end="2"/>
                                            </p:txEl>
                                          </p:spTgt>
                                        </p:tgtEl>
                                        <p:attrNameLst>
                                          <p:attrName>style.visibility</p:attrName>
                                        </p:attrNameLst>
                                      </p:cBhvr>
                                      <p:to>
                                        <p:strVal val="visible"/>
                                      </p:to>
                                    </p:set>
                                    <p:animEffect transition="in" filter="strips(downRight)">
                                      <p:cBhvr>
                                        <p:cTn id="23" dur="500"/>
                                        <p:tgtEl>
                                          <p:spTgt spid="819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2" grpId="0" autoUpdateAnimBg="0"/>
      <p:bldP spid="81923"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69850"/>
            <a:ext cx="7772400" cy="3441700"/>
          </a:xfrm>
        </p:spPr>
        <p:txBody>
          <a:bodyPr/>
          <a:lstStyle/>
          <a:p>
            <a:r>
              <a:rPr lang="tr-TR">
                <a:latin typeface="Comic Sans MS" pitchFamily="66" charset="0"/>
              </a:rPr>
              <a:t/>
            </a:r>
            <a:br>
              <a:rPr lang="tr-TR">
                <a:latin typeface="Comic Sans MS" pitchFamily="66" charset="0"/>
              </a:rPr>
            </a:br>
            <a:r>
              <a:rPr lang="tr-TR">
                <a:latin typeface="Comic Sans MS" pitchFamily="66" charset="0"/>
              </a:rPr>
              <a:t>Hayatın zevki çeşitliliğindedir.</a:t>
            </a:r>
            <a:br>
              <a:rPr lang="tr-TR">
                <a:latin typeface="Comic Sans MS" pitchFamily="66" charset="0"/>
              </a:rPr>
            </a:br>
            <a:r>
              <a:rPr lang="tr-TR">
                <a:latin typeface="Comic Sans MS" pitchFamily="66" charset="0"/>
              </a:rPr>
              <a:t/>
            </a:r>
            <a:br>
              <a:rPr lang="tr-TR">
                <a:latin typeface="Comic Sans MS" pitchFamily="66" charset="0"/>
              </a:rPr>
            </a:br>
            <a:r>
              <a:rPr lang="tr-TR">
                <a:latin typeface="Comic Sans MS" pitchFamily="66" charset="0"/>
              </a:rPr>
              <a:t>               S.Johnson</a:t>
            </a:r>
          </a:p>
        </p:txBody>
      </p:sp>
      <p:sp>
        <p:nvSpPr>
          <p:cNvPr id="21507" name="Rectangle 3"/>
          <p:cNvSpPr>
            <a:spLocks noGrp="1" noChangeArrowheads="1"/>
          </p:cNvSpPr>
          <p:nvPr>
            <p:ph type="body" idx="1"/>
          </p:nvPr>
        </p:nvSpPr>
        <p:spPr>
          <a:xfrm>
            <a:off x="685800" y="3810000"/>
            <a:ext cx="7772400" cy="2286000"/>
          </a:xfrm>
        </p:spPr>
        <p:txBody>
          <a:bodyPr/>
          <a:lstStyle/>
          <a:p>
            <a:pPr>
              <a:lnSpc>
                <a:spcPct val="90000"/>
              </a:lnSpc>
            </a:pPr>
            <a:r>
              <a:rPr lang="tr-TR">
                <a:latin typeface="Comic Sans MS" pitchFamily="66" charset="0"/>
              </a:rPr>
              <a:t>Yeni bilgiler edinmek, insanın hayata bakış ufkunu genişletir, kişiliğini geliştirir ve hayatın ince özelliklerinden zevk almanın yollarını gösterir.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 calcmode="lin" valueType="num">
                                      <p:cBhvr additive="base">
                                        <p:cTn id="7" dur="500" fill="hold"/>
                                        <p:tgtEl>
                                          <p:spTgt spid="21506"/>
                                        </p:tgtEl>
                                        <p:attrNameLst>
                                          <p:attrName>ppt_x</p:attrName>
                                        </p:attrNameLst>
                                      </p:cBhvr>
                                      <p:tavLst>
                                        <p:tav tm="0">
                                          <p:val>
                                            <p:strVal val="#ppt_x"/>
                                          </p:val>
                                        </p:tav>
                                        <p:tav tm="100000">
                                          <p:val>
                                            <p:strVal val="#ppt_x"/>
                                          </p:val>
                                        </p:tav>
                                      </p:tavLst>
                                    </p:anim>
                                    <p:anim calcmode="lin" valueType="num">
                                      <p:cBhvr additive="base">
                                        <p:cTn id="8" dur="500" fill="hold"/>
                                        <p:tgtEl>
                                          <p:spTgt spid="2150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5" presetClass="entr" presetSubtype="0" fill="hold" grpId="0" nodeType="clickEffect">
                                  <p:stCondLst>
                                    <p:cond delay="0"/>
                                  </p:stCondLst>
                                  <p:childTnLst>
                                    <p:set>
                                      <p:cBhvr>
                                        <p:cTn id="12" dur="1" fill="hold">
                                          <p:stCondLst>
                                            <p:cond delay="0"/>
                                          </p:stCondLst>
                                        </p:cTn>
                                        <p:tgtEl>
                                          <p:spTgt spid="21507">
                                            <p:txEl>
                                              <p:pRg st="0" end="0"/>
                                            </p:txEl>
                                          </p:spTgt>
                                        </p:tgtEl>
                                        <p:attrNameLst>
                                          <p:attrName>style.visibility</p:attrName>
                                        </p:attrNameLst>
                                      </p:cBhvr>
                                      <p:to>
                                        <p:strVal val="visible"/>
                                      </p:to>
                                    </p:set>
                                    <p:anim calcmode="lin" valueType="num">
                                      <p:cBhvr>
                                        <p:cTn id="13" dur="1000" fill="hold"/>
                                        <p:tgtEl>
                                          <p:spTgt spid="21507">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21507">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21507">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21507">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autoUpdateAnimBg="0"/>
      <p:bldP spid="21507" grpId="0" build="p" autoUpdateAnimBg="0"/>
    </p:bldLst>
  </p:timing>
</p:sld>
</file>

<file path=ppt/slides/slide8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a:xfrm>
            <a:off x="685800" y="242888"/>
            <a:ext cx="7772400" cy="2409825"/>
          </a:xfrm>
        </p:spPr>
        <p:txBody>
          <a:bodyPr/>
          <a:lstStyle/>
          <a:p>
            <a:r>
              <a:rPr lang="tr-TR" sz="3600">
                <a:latin typeface="Comic Sans MS" pitchFamily="66" charset="0"/>
              </a:rPr>
              <a:t>Prof. Dr. </a:t>
            </a:r>
            <a:r>
              <a:rPr lang="tr-TR" sz="3600" b="1">
                <a:latin typeface="Comic Sans MS" pitchFamily="66" charset="0"/>
              </a:rPr>
              <a:t>İlkay Kasaturanın</a:t>
            </a:r>
            <a:r>
              <a:rPr lang="tr-TR" sz="3600">
                <a:latin typeface="Comic Sans MS" pitchFamily="66" charset="0"/>
              </a:rPr>
              <a:t> Yaptığı Araştırmaya göre( “</a:t>
            </a:r>
            <a:r>
              <a:rPr lang="tr-TR" sz="3600" b="1">
                <a:latin typeface="Comic Sans MS" pitchFamily="66" charset="0"/>
              </a:rPr>
              <a:t>Okul başarısından hayat başarısına”  kitabından  alınmıştır)</a:t>
            </a:r>
            <a:r>
              <a:rPr lang="tr-TR">
                <a:latin typeface="Comic Sans MS" pitchFamily="66" charset="0"/>
              </a:rPr>
              <a:t> </a:t>
            </a:r>
          </a:p>
        </p:txBody>
      </p:sp>
      <p:sp>
        <p:nvSpPr>
          <p:cNvPr id="113667" name="Rectangle 3"/>
          <p:cNvSpPr>
            <a:spLocks noGrp="1" noChangeArrowheads="1"/>
          </p:cNvSpPr>
          <p:nvPr>
            <p:ph type="body" idx="1"/>
          </p:nvPr>
        </p:nvSpPr>
        <p:spPr>
          <a:xfrm>
            <a:off x="685800" y="2895600"/>
            <a:ext cx="7772400" cy="3657600"/>
          </a:xfrm>
        </p:spPr>
        <p:txBody>
          <a:bodyPr/>
          <a:lstStyle/>
          <a:p>
            <a:pPr>
              <a:lnSpc>
                <a:spcPct val="90000"/>
              </a:lnSpc>
            </a:pPr>
            <a:r>
              <a:rPr lang="tr-TR">
                <a:latin typeface="Comic Sans MS" pitchFamily="66" charset="0"/>
              </a:rPr>
              <a:t>Başarıda </a:t>
            </a:r>
            <a:r>
              <a:rPr lang="tr-TR" sz="3600" b="1">
                <a:effectLst>
                  <a:outerShdw blurRad="38100" dist="38100" dir="2700000" algn="tl">
                    <a:srgbClr val="C0C0C0"/>
                  </a:outerShdw>
                </a:effectLst>
                <a:latin typeface="Comic Sans MS" pitchFamily="66" charset="0"/>
              </a:rPr>
              <a:t>demokratik disiplinin</a:t>
            </a:r>
            <a:r>
              <a:rPr lang="tr-TR">
                <a:latin typeface="Comic Sans MS" pitchFamily="66" charset="0"/>
              </a:rPr>
              <a:t> , otoriter ve gevşek disiplinden daha etkili olduğunu göstermiştir.</a:t>
            </a:r>
          </a:p>
          <a:p>
            <a:pPr>
              <a:lnSpc>
                <a:spcPct val="90000"/>
              </a:lnSpc>
            </a:pPr>
            <a:r>
              <a:rPr lang="tr-TR" b="1">
                <a:effectLst>
                  <a:outerShdw blurRad="38100" dist="38100" dir="2700000" algn="tl">
                    <a:srgbClr val="C0C0C0"/>
                  </a:outerShdw>
                </a:effectLst>
                <a:latin typeface="Comic Sans MS" pitchFamily="66" charset="0"/>
              </a:rPr>
              <a:t>DEMOKRATİK BİR ORTAM içinde </a:t>
            </a:r>
            <a:r>
              <a:rPr lang="tr-TR">
                <a:latin typeface="Comic Sans MS" pitchFamily="66" charset="0"/>
              </a:rPr>
              <a:t>yetişen çocuk ailesi ile aynı düşüncede olmasa bile onlarla sıcak bir ilişki kurabilmektedir.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3666"/>
                                        </p:tgtEl>
                                        <p:attrNameLst>
                                          <p:attrName>style.visibility</p:attrName>
                                        </p:attrNameLst>
                                      </p:cBhvr>
                                      <p:to>
                                        <p:strVal val="visible"/>
                                      </p:to>
                                    </p:set>
                                    <p:anim calcmode="lin" valueType="num">
                                      <p:cBhvr additive="base">
                                        <p:cTn id="7" dur="500" fill="hold"/>
                                        <p:tgtEl>
                                          <p:spTgt spid="113666"/>
                                        </p:tgtEl>
                                        <p:attrNameLst>
                                          <p:attrName>ppt_x</p:attrName>
                                        </p:attrNameLst>
                                      </p:cBhvr>
                                      <p:tavLst>
                                        <p:tav tm="0">
                                          <p:val>
                                            <p:strVal val="#ppt_x"/>
                                          </p:val>
                                        </p:tav>
                                        <p:tav tm="100000">
                                          <p:val>
                                            <p:strVal val="#ppt_x"/>
                                          </p:val>
                                        </p:tav>
                                      </p:tavLst>
                                    </p:anim>
                                    <p:anim calcmode="lin" valueType="num">
                                      <p:cBhvr additive="base">
                                        <p:cTn id="8" dur="500" fill="hold"/>
                                        <p:tgtEl>
                                          <p:spTgt spid="11366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8" fill="hold" grpId="0" nodeType="clickEffect">
                                  <p:stCondLst>
                                    <p:cond delay="0"/>
                                  </p:stCondLst>
                                  <p:childTnLst>
                                    <p:set>
                                      <p:cBhvr>
                                        <p:cTn id="12" dur="1" fill="hold">
                                          <p:stCondLst>
                                            <p:cond delay="0"/>
                                          </p:stCondLst>
                                        </p:cTn>
                                        <p:tgtEl>
                                          <p:spTgt spid="113667">
                                            <p:txEl>
                                              <p:pRg st="0" end="0"/>
                                            </p:txEl>
                                          </p:spTgt>
                                        </p:tgtEl>
                                        <p:attrNameLst>
                                          <p:attrName>style.visibility</p:attrName>
                                        </p:attrNameLst>
                                      </p:cBhvr>
                                      <p:to>
                                        <p:strVal val="visible"/>
                                      </p:to>
                                    </p:set>
                                    <p:anim calcmode="lin" valueType="num">
                                      <p:cBhvr additive="base">
                                        <p:cTn id="13" dur="5000" fill="hold"/>
                                        <p:tgtEl>
                                          <p:spTgt spid="113667">
                                            <p:txEl>
                                              <p:pRg st="0" end="0"/>
                                            </p:txEl>
                                          </p:spTgt>
                                        </p:tgtEl>
                                        <p:attrNameLst>
                                          <p:attrName>ppt_x</p:attrName>
                                        </p:attrNameLst>
                                      </p:cBhvr>
                                      <p:tavLst>
                                        <p:tav tm="0">
                                          <p:val>
                                            <p:strVal val="0-#ppt_w/2"/>
                                          </p:val>
                                        </p:tav>
                                        <p:tav tm="100000">
                                          <p:val>
                                            <p:strVal val="#ppt_x"/>
                                          </p:val>
                                        </p:tav>
                                      </p:tavLst>
                                    </p:anim>
                                    <p:anim calcmode="lin" valueType="num">
                                      <p:cBhvr additive="base">
                                        <p:cTn id="14" dur="5000" fill="hold"/>
                                        <p:tgtEl>
                                          <p:spTgt spid="1136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8" fill="hold" grpId="0" nodeType="clickEffect">
                                  <p:stCondLst>
                                    <p:cond delay="0"/>
                                  </p:stCondLst>
                                  <p:childTnLst>
                                    <p:set>
                                      <p:cBhvr>
                                        <p:cTn id="18" dur="1" fill="hold">
                                          <p:stCondLst>
                                            <p:cond delay="0"/>
                                          </p:stCondLst>
                                        </p:cTn>
                                        <p:tgtEl>
                                          <p:spTgt spid="113667">
                                            <p:txEl>
                                              <p:pRg st="1" end="1"/>
                                            </p:txEl>
                                          </p:spTgt>
                                        </p:tgtEl>
                                        <p:attrNameLst>
                                          <p:attrName>style.visibility</p:attrName>
                                        </p:attrNameLst>
                                      </p:cBhvr>
                                      <p:to>
                                        <p:strVal val="visible"/>
                                      </p:to>
                                    </p:set>
                                    <p:anim calcmode="lin" valueType="num">
                                      <p:cBhvr additive="base">
                                        <p:cTn id="19" dur="5000" fill="hold"/>
                                        <p:tgtEl>
                                          <p:spTgt spid="113667">
                                            <p:txEl>
                                              <p:pRg st="1" end="1"/>
                                            </p:txEl>
                                          </p:spTgt>
                                        </p:tgtEl>
                                        <p:attrNameLst>
                                          <p:attrName>ppt_x</p:attrName>
                                        </p:attrNameLst>
                                      </p:cBhvr>
                                      <p:tavLst>
                                        <p:tav tm="0">
                                          <p:val>
                                            <p:strVal val="0-#ppt_w/2"/>
                                          </p:val>
                                        </p:tav>
                                        <p:tav tm="100000">
                                          <p:val>
                                            <p:strVal val="#ppt_x"/>
                                          </p:val>
                                        </p:tav>
                                      </p:tavLst>
                                    </p:anim>
                                    <p:anim calcmode="lin" valueType="num">
                                      <p:cBhvr additive="base">
                                        <p:cTn id="20" dur="5000" fill="hold"/>
                                        <p:tgtEl>
                                          <p:spTgt spid="113667">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6" grpId="0" autoUpdateAnimBg="0"/>
      <p:bldP spid="113667" grpId="0" build="p" autoUpdateAnimBg="0"/>
    </p:bldLst>
  </p:timing>
</p:sld>
</file>

<file path=ppt/slides/slide8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4691" name="Rectangle 3"/>
          <p:cNvSpPr>
            <a:spLocks noGrp="1" noChangeArrowheads="1"/>
          </p:cNvSpPr>
          <p:nvPr>
            <p:ph type="body" idx="1"/>
          </p:nvPr>
        </p:nvSpPr>
        <p:spPr>
          <a:xfrm>
            <a:off x="228600" y="381000"/>
            <a:ext cx="8915400" cy="6172200"/>
          </a:xfrm>
        </p:spPr>
        <p:txBody>
          <a:bodyPr/>
          <a:lstStyle/>
          <a:p>
            <a:r>
              <a:rPr lang="tr-TR" b="1">
                <a:latin typeface="Comic Sans MS" pitchFamily="66" charset="0"/>
              </a:rPr>
              <a:t>OTORİTER ORTAM</a:t>
            </a:r>
            <a:r>
              <a:rPr lang="tr-TR">
                <a:latin typeface="Comic Sans MS" pitchFamily="66" charset="0"/>
              </a:rPr>
              <a:t> içinde büyüyenlerse yüzeyde olumlu ama içten isyankar olmaktadırlar. </a:t>
            </a:r>
          </a:p>
          <a:p>
            <a:endParaRPr lang="tr-TR">
              <a:latin typeface="Comic Sans MS" pitchFamily="66" charset="0"/>
            </a:endParaRPr>
          </a:p>
          <a:p>
            <a:r>
              <a:rPr lang="tr-TR">
                <a:latin typeface="Comic Sans MS" pitchFamily="66" charset="0"/>
              </a:rPr>
              <a:t>Bir başka deyişle </a:t>
            </a:r>
            <a:r>
              <a:rPr lang="tr-TR" b="1">
                <a:latin typeface="Comic Sans MS" pitchFamily="66" charset="0"/>
              </a:rPr>
              <a:t>çocuklarına güven</a:t>
            </a:r>
            <a:r>
              <a:rPr lang="tr-TR">
                <a:latin typeface="Comic Sans MS" pitchFamily="66" charset="0"/>
              </a:rPr>
              <a:t> </a:t>
            </a:r>
            <a:r>
              <a:rPr lang="tr-TR" b="1">
                <a:latin typeface="Comic Sans MS" pitchFamily="66" charset="0"/>
              </a:rPr>
              <a:t>duyan</a:t>
            </a:r>
            <a:r>
              <a:rPr lang="tr-TR">
                <a:latin typeface="Comic Sans MS" pitchFamily="66" charset="0"/>
              </a:rPr>
              <a:t> ve </a:t>
            </a:r>
            <a:r>
              <a:rPr lang="tr-TR" b="1">
                <a:latin typeface="Comic Sans MS" pitchFamily="66" charset="0"/>
              </a:rPr>
              <a:t>onların sorumluluk duygularına</a:t>
            </a:r>
            <a:r>
              <a:rPr lang="tr-TR">
                <a:latin typeface="Comic Sans MS" pitchFamily="66" charset="0"/>
              </a:rPr>
              <a:t> </a:t>
            </a:r>
            <a:r>
              <a:rPr lang="tr-TR" b="1">
                <a:latin typeface="Comic Sans MS" pitchFamily="66" charset="0"/>
              </a:rPr>
              <a:t>inanarak, </a:t>
            </a:r>
            <a:r>
              <a:rPr lang="tr-TR">
                <a:latin typeface="Comic Sans MS" pitchFamily="66" charset="0"/>
              </a:rPr>
              <a:t> ancak birkaç </a:t>
            </a:r>
            <a:r>
              <a:rPr lang="tr-TR" b="1">
                <a:latin typeface="Comic Sans MS" pitchFamily="66" charset="0"/>
              </a:rPr>
              <a:t>gerekli sınırlamayla yetinen</a:t>
            </a:r>
            <a:r>
              <a:rPr lang="tr-TR">
                <a:latin typeface="Comic Sans MS" pitchFamily="66" charset="0"/>
              </a:rPr>
              <a:t> , </a:t>
            </a:r>
            <a:r>
              <a:rPr lang="tr-TR" b="1">
                <a:latin typeface="Comic Sans MS" pitchFamily="66" charset="0"/>
              </a:rPr>
              <a:t>önemli kararlarda</a:t>
            </a:r>
            <a:r>
              <a:rPr lang="tr-TR">
                <a:latin typeface="Comic Sans MS" pitchFamily="66" charset="0"/>
              </a:rPr>
              <a:t> </a:t>
            </a:r>
            <a:r>
              <a:rPr lang="tr-TR" b="1">
                <a:latin typeface="Comic Sans MS" pitchFamily="66" charset="0"/>
              </a:rPr>
              <a:t>bile çocuklarının onayını alan</a:t>
            </a:r>
            <a:r>
              <a:rPr lang="tr-TR">
                <a:latin typeface="Comic Sans MS" pitchFamily="66" charset="0"/>
              </a:rPr>
              <a:t> anne babaların bu </a:t>
            </a:r>
            <a:r>
              <a:rPr lang="tr-TR" b="1">
                <a:effectLst>
                  <a:outerShdw blurRad="38100" dist="38100" dir="2700000" algn="tl">
                    <a:srgbClr val="C0C0C0"/>
                  </a:outerShdw>
                </a:effectLst>
                <a:latin typeface="Comic Sans MS" pitchFamily="66" charset="0"/>
              </a:rPr>
              <a:t>demokratik eğitimlerinin başarı konusunda da yararlı sonuçları görülmektedir.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2" fill="hold" grpId="0" nodeType="clickEffect">
                                  <p:stCondLst>
                                    <p:cond delay="0"/>
                                  </p:stCondLst>
                                  <p:childTnLst>
                                    <p:set>
                                      <p:cBhvr>
                                        <p:cTn id="6" dur="1" fill="hold">
                                          <p:stCondLst>
                                            <p:cond delay="0"/>
                                          </p:stCondLst>
                                        </p:cTn>
                                        <p:tgtEl>
                                          <p:spTgt spid="114691">
                                            <p:txEl>
                                              <p:pRg st="0" end="0"/>
                                            </p:txEl>
                                          </p:spTgt>
                                        </p:tgtEl>
                                        <p:attrNameLst>
                                          <p:attrName>style.visibility</p:attrName>
                                        </p:attrNameLst>
                                      </p:cBhvr>
                                      <p:to>
                                        <p:strVal val="visible"/>
                                      </p:to>
                                    </p:set>
                                    <p:anim calcmode="lin" valueType="num">
                                      <p:cBhvr additive="base">
                                        <p:cTn id="7" dur="5000" fill="hold"/>
                                        <p:tgtEl>
                                          <p:spTgt spid="114691">
                                            <p:txEl>
                                              <p:pRg st="0" end="0"/>
                                            </p:txEl>
                                          </p:spTgt>
                                        </p:tgtEl>
                                        <p:attrNameLst>
                                          <p:attrName>ppt_x</p:attrName>
                                        </p:attrNameLst>
                                      </p:cBhvr>
                                      <p:tavLst>
                                        <p:tav tm="0">
                                          <p:val>
                                            <p:strVal val="1+#ppt_w/2"/>
                                          </p:val>
                                        </p:tav>
                                        <p:tav tm="100000">
                                          <p:val>
                                            <p:strVal val="#ppt_x"/>
                                          </p:val>
                                        </p:tav>
                                      </p:tavLst>
                                    </p:anim>
                                    <p:anim calcmode="lin" valueType="num">
                                      <p:cBhvr additive="base">
                                        <p:cTn id="8" dur="5000" fill="hold"/>
                                        <p:tgtEl>
                                          <p:spTgt spid="1146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2" fill="hold" grpId="0" nodeType="clickEffect">
                                  <p:stCondLst>
                                    <p:cond delay="0"/>
                                  </p:stCondLst>
                                  <p:childTnLst>
                                    <p:set>
                                      <p:cBhvr>
                                        <p:cTn id="12" dur="1" fill="hold">
                                          <p:stCondLst>
                                            <p:cond delay="0"/>
                                          </p:stCondLst>
                                        </p:cTn>
                                        <p:tgtEl>
                                          <p:spTgt spid="114691">
                                            <p:txEl>
                                              <p:pRg st="2" end="2"/>
                                            </p:txEl>
                                          </p:spTgt>
                                        </p:tgtEl>
                                        <p:attrNameLst>
                                          <p:attrName>style.visibility</p:attrName>
                                        </p:attrNameLst>
                                      </p:cBhvr>
                                      <p:to>
                                        <p:strVal val="visible"/>
                                      </p:to>
                                    </p:set>
                                    <p:anim calcmode="lin" valueType="num">
                                      <p:cBhvr additive="base">
                                        <p:cTn id="13" dur="5000" fill="hold"/>
                                        <p:tgtEl>
                                          <p:spTgt spid="114691">
                                            <p:txEl>
                                              <p:pRg st="2" end="2"/>
                                            </p:txEl>
                                          </p:spTgt>
                                        </p:tgtEl>
                                        <p:attrNameLst>
                                          <p:attrName>ppt_x</p:attrName>
                                        </p:attrNameLst>
                                      </p:cBhvr>
                                      <p:tavLst>
                                        <p:tav tm="0">
                                          <p:val>
                                            <p:strVal val="1+#ppt_w/2"/>
                                          </p:val>
                                        </p:tav>
                                        <p:tav tm="100000">
                                          <p:val>
                                            <p:strVal val="#ppt_x"/>
                                          </p:val>
                                        </p:tav>
                                      </p:tavLst>
                                    </p:anim>
                                    <p:anim calcmode="lin" valueType="num">
                                      <p:cBhvr additive="base">
                                        <p:cTn id="14" dur="5000" fill="hold"/>
                                        <p:tgtEl>
                                          <p:spTgt spid="11469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1" grpId="0" build="p" autoUpdateAnimBg="0"/>
    </p:bldLst>
  </p:timing>
</p:sld>
</file>

<file path=ppt/slides/slide8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xfrm>
            <a:off x="609600" y="434975"/>
            <a:ext cx="7848600" cy="2101850"/>
          </a:xfrm>
        </p:spPr>
        <p:txBody>
          <a:bodyPr/>
          <a:lstStyle/>
          <a:p>
            <a:r>
              <a:rPr lang="tr-TR" b="1">
                <a:effectLst>
                  <a:outerShdw blurRad="38100" dist="38100" dir="2700000" algn="tl">
                    <a:srgbClr val="C0C0C0"/>
                  </a:outerShdw>
                </a:effectLst>
                <a:latin typeface="Comic Sans MS" pitchFamily="66" charset="0"/>
              </a:rPr>
              <a:t>AİLE ORTAMININ</a:t>
            </a:r>
            <a:r>
              <a:rPr lang="tr-TR">
                <a:latin typeface="Comic Sans MS" pitchFamily="66" charset="0"/>
              </a:rPr>
              <a:t> ÇALIŞMA TUTUMUNA ETKİSİ</a:t>
            </a:r>
          </a:p>
        </p:txBody>
      </p:sp>
      <p:sp>
        <p:nvSpPr>
          <p:cNvPr id="115715" name="Rectangle 3"/>
          <p:cNvSpPr>
            <a:spLocks noGrp="1" noChangeArrowheads="1"/>
          </p:cNvSpPr>
          <p:nvPr>
            <p:ph type="body" idx="1"/>
          </p:nvPr>
        </p:nvSpPr>
        <p:spPr>
          <a:xfrm>
            <a:off x="228600" y="2819400"/>
            <a:ext cx="8610600" cy="3733800"/>
          </a:xfrm>
        </p:spPr>
        <p:txBody>
          <a:bodyPr/>
          <a:lstStyle/>
          <a:p>
            <a:r>
              <a:rPr lang="tr-TR">
                <a:latin typeface="Comic Sans MS" pitchFamily="66" charset="0"/>
              </a:rPr>
              <a:t>Mutlu bir evde çocuklar;</a:t>
            </a:r>
            <a:r>
              <a:rPr lang="tr-TR" b="1">
                <a:effectLst>
                  <a:outerShdw blurRad="38100" dist="38100" dir="2700000" algn="tl">
                    <a:srgbClr val="C0C0C0"/>
                  </a:outerShdw>
                </a:effectLst>
                <a:latin typeface="Comic Sans MS" pitchFamily="66" charset="0"/>
              </a:rPr>
              <a:t>PAYLAŞMAK VE ÜZERİNE DÜŞENİ YAPMAK İSTERLER. Bu da AKADEMİK BAŞARIYI, ÖĞRETMEN VE DERSE KARŞI OLUMLU BİR TUTUMU , OKUL DÜZENİNE UYUMU VE SOSYAL ÇALIŞMALARA ETKİN KATILMAYI SAĞLAR.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5714"/>
                                        </p:tgtEl>
                                        <p:attrNameLst>
                                          <p:attrName>style.visibility</p:attrName>
                                        </p:attrNameLst>
                                      </p:cBhvr>
                                      <p:to>
                                        <p:strVal val="visible"/>
                                      </p:to>
                                    </p:set>
                                    <p:anim calcmode="lin" valueType="num">
                                      <p:cBhvr additive="base">
                                        <p:cTn id="7" dur="500" fill="hold"/>
                                        <p:tgtEl>
                                          <p:spTgt spid="115714"/>
                                        </p:tgtEl>
                                        <p:attrNameLst>
                                          <p:attrName>ppt_x</p:attrName>
                                        </p:attrNameLst>
                                      </p:cBhvr>
                                      <p:tavLst>
                                        <p:tav tm="0">
                                          <p:val>
                                            <p:strVal val="0-#ppt_w/2"/>
                                          </p:val>
                                        </p:tav>
                                        <p:tav tm="100000">
                                          <p:val>
                                            <p:strVal val="#ppt_x"/>
                                          </p:val>
                                        </p:tav>
                                      </p:tavLst>
                                    </p:anim>
                                    <p:anim calcmode="lin" valueType="num">
                                      <p:cBhvr additive="base">
                                        <p:cTn id="8" dur="500" fill="hold"/>
                                        <p:tgtEl>
                                          <p:spTgt spid="11571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2" fill="hold" grpId="0" nodeType="clickEffect">
                                  <p:stCondLst>
                                    <p:cond delay="0"/>
                                  </p:stCondLst>
                                  <p:childTnLst>
                                    <p:set>
                                      <p:cBhvr>
                                        <p:cTn id="12" dur="1" fill="hold">
                                          <p:stCondLst>
                                            <p:cond delay="0"/>
                                          </p:stCondLst>
                                        </p:cTn>
                                        <p:tgtEl>
                                          <p:spTgt spid="115715">
                                            <p:txEl>
                                              <p:pRg st="0" end="0"/>
                                            </p:txEl>
                                          </p:spTgt>
                                        </p:tgtEl>
                                        <p:attrNameLst>
                                          <p:attrName>style.visibility</p:attrName>
                                        </p:attrNameLst>
                                      </p:cBhvr>
                                      <p:to>
                                        <p:strVal val="visible"/>
                                      </p:to>
                                    </p:set>
                                    <p:anim calcmode="lin" valueType="num">
                                      <p:cBhvr additive="base">
                                        <p:cTn id="13" dur="5000" fill="hold"/>
                                        <p:tgtEl>
                                          <p:spTgt spid="115715">
                                            <p:txEl>
                                              <p:pRg st="0" end="0"/>
                                            </p:txEl>
                                          </p:spTgt>
                                        </p:tgtEl>
                                        <p:attrNameLst>
                                          <p:attrName>ppt_x</p:attrName>
                                        </p:attrNameLst>
                                      </p:cBhvr>
                                      <p:tavLst>
                                        <p:tav tm="0">
                                          <p:val>
                                            <p:strVal val="1+#ppt_w/2"/>
                                          </p:val>
                                        </p:tav>
                                        <p:tav tm="100000">
                                          <p:val>
                                            <p:strVal val="#ppt_x"/>
                                          </p:val>
                                        </p:tav>
                                      </p:tavLst>
                                    </p:anim>
                                    <p:anim calcmode="lin" valueType="num">
                                      <p:cBhvr additive="base">
                                        <p:cTn id="14" dur="5000" fill="hold"/>
                                        <p:tgtEl>
                                          <p:spTgt spid="11571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4" grpId="0" autoUpdateAnimBg="0"/>
      <p:bldP spid="115715" grpId="0" build="p" autoUpdateAnimBg="0"/>
    </p:bldLst>
  </p:timing>
</p:sld>
</file>

<file path=ppt/slides/slide8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r>
              <a:rPr lang="tr-TR" b="1">
                <a:effectLst>
                  <a:outerShdw blurRad="38100" dist="38100" dir="2700000" algn="tl">
                    <a:srgbClr val="C0C0C0"/>
                  </a:outerShdw>
                </a:effectLst>
                <a:latin typeface="Comic Sans MS" pitchFamily="66" charset="0"/>
              </a:rPr>
              <a:t>Çatışmalı bir aile ortamından gelen çocuklar</a:t>
            </a:r>
            <a:endParaRPr lang="tr-TR">
              <a:latin typeface="Comic Sans MS" pitchFamily="66" charset="0"/>
            </a:endParaRPr>
          </a:p>
        </p:txBody>
      </p:sp>
      <p:sp>
        <p:nvSpPr>
          <p:cNvPr id="116739" name="Rectangle 3"/>
          <p:cNvSpPr>
            <a:spLocks noGrp="1" noChangeArrowheads="1"/>
          </p:cNvSpPr>
          <p:nvPr>
            <p:ph type="body" idx="1"/>
          </p:nvPr>
        </p:nvSpPr>
        <p:spPr>
          <a:xfrm>
            <a:off x="685800" y="2667000"/>
            <a:ext cx="7772400" cy="3810000"/>
          </a:xfrm>
        </p:spPr>
        <p:txBody>
          <a:bodyPr/>
          <a:lstStyle/>
          <a:p>
            <a:r>
              <a:rPr lang="tr-TR">
                <a:latin typeface="Comic Sans MS" pitchFamily="66" charset="0"/>
              </a:rPr>
              <a:t>Ancak baskı altında , çok ender olarak da yetenekleri oranında çalışırlar. </a:t>
            </a:r>
          </a:p>
          <a:p>
            <a:endParaRPr lang="tr-TR">
              <a:latin typeface="Comic Sans MS" pitchFamily="66" charset="0"/>
            </a:endParaRPr>
          </a:p>
          <a:p>
            <a:r>
              <a:rPr lang="tr-TR" b="1">
                <a:effectLst>
                  <a:outerShdw blurRad="38100" dist="38100" dir="2700000" algn="tl">
                    <a:srgbClr val="C0C0C0"/>
                  </a:outerShdw>
                </a:effectLst>
                <a:latin typeface="Comic Sans MS" pitchFamily="66" charset="0"/>
              </a:rPr>
              <a:t>BÖYLE BİR TUTUM OKUL BAŞARISIZLIĞI İÇİN BAŞKALARINDA HATA ARAYAN DAVRANIŞA YOL AÇAR.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6738"/>
                                        </p:tgtEl>
                                        <p:attrNameLst>
                                          <p:attrName>style.visibility</p:attrName>
                                        </p:attrNameLst>
                                      </p:cBhvr>
                                      <p:to>
                                        <p:strVal val="visible"/>
                                      </p:to>
                                    </p:set>
                                    <p:anim calcmode="lin" valueType="num">
                                      <p:cBhvr additive="base">
                                        <p:cTn id="7" dur="500" fill="hold"/>
                                        <p:tgtEl>
                                          <p:spTgt spid="116738"/>
                                        </p:tgtEl>
                                        <p:attrNameLst>
                                          <p:attrName>ppt_x</p:attrName>
                                        </p:attrNameLst>
                                      </p:cBhvr>
                                      <p:tavLst>
                                        <p:tav tm="0">
                                          <p:val>
                                            <p:strVal val="#ppt_x"/>
                                          </p:val>
                                        </p:tav>
                                        <p:tav tm="100000">
                                          <p:val>
                                            <p:strVal val="#ppt_x"/>
                                          </p:val>
                                        </p:tav>
                                      </p:tavLst>
                                    </p:anim>
                                    <p:anim calcmode="lin" valueType="num">
                                      <p:cBhvr additive="base">
                                        <p:cTn id="8" dur="500" fill="hold"/>
                                        <p:tgtEl>
                                          <p:spTgt spid="11673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8" fill="hold" grpId="0" nodeType="clickEffect">
                                  <p:stCondLst>
                                    <p:cond delay="0"/>
                                  </p:stCondLst>
                                  <p:childTnLst>
                                    <p:set>
                                      <p:cBhvr>
                                        <p:cTn id="12" dur="1" fill="hold">
                                          <p:stCondLst>
                                            <p:cond delay="0"/>
                                          </p:stCondLst>
                                        </p:cTn>
                                        <p:tgtEl>
                                          <p:spTgt spid="116739">
                                            <p:txEl>
                                              <p:pRg st="0" end="0"/>
                                            </p:txEl>
                                          </p:spTgt>
                                        </p:tgtEl>
                                        <p:attrNameLst>
                                          <p:attrName>style.visibility</p:attrName>
                                        </p:attrNameLst>
                                      </p:cBhvr>
                                      <p:to>
                                        <p:strVal val="visible"/>
                                      </p:to>
                                    </p:set>
                                    <p:anim calcmode="lin" valueType="num">
                                      <p:cBhvr additive="base">
                                        <p:cTn id="13" dur="5000" fill="hold"/>
                                        <p:tgtEl>
                                          <p:spTgt spid="116739">
                                            <p:txEl>
                                              <p:pRg st="0" end="0"/>
                                            </p:txEl>
                                          </p:spTgt>
                                        </p:tgtEl>
                                        <p:attrNameLst>
                                          <p:attrName>ppt_x</p:attrName>
                                        </p:attrNameLst>
                                      </p:cBhvr>
                                      <p:tavLst>
                                        <p:tav tm="0">
                                          <p:val>
                                            <p:strVal val="0-#ppt_w/2"/>
                                          </p:val>
                                        </p:tav>
                                        <p:tav tm="100000">
                                          <p:val>
                                            <p:strVal val="#ppt_x"/>
                                          </p:val>
                                        </p:tav>
                                      </p:tavLst>
                                    </p:anim>
                                    <p:anim calcmode="lin" valueType="num">
                                      <p:cBhvr additive="base">
                                        <p:cTn id="14" dur="5000" fill="hold"/>
                                        <p:tgtEl>
                                          <p:spTgt spid="1167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8" fill="hold" grpId="0" nodeType="clickEffect">
                                  <p:stCondLst>
                                    <p:cond delay="0"/>
                                  </p:stCondLst>
                                  <p:childTnLst>
                                    <p:set>
                                      <p:cBhvr>
                                        <p:cTn id="18" dur="1" fill="hold">
                                          <p:stCondLst>
                                            <p:cond delay="0"/>
                                          </p:stCondLst>
                                        </p:cTn>
                                        <p:tgtEl>
                                          <p:spTgt spid="116739">
                                            <p:txEl>
                                              <p:pRg st="2" end="2"/>
                                            </p:txEl>
                                          </p:spTgt>
                                        </p:tgtEl>
                                        <p:attrNameLst>
                                          <p:attrName>style.visibility</p:attrName>
                                        </p:attrNameLst>
                                      </p:cBhvr>
                                      <p:to>
                                        <p:strVal val="visible"/>
                                      </p:to>
                                    </p:set>
                                    <p:anim calcmode="lin" valueType="num">
                                      <p:cBhvr additive="base">
                                        <p:cTn id="19" dur="5000" fill="hold"/>
                                        <p:tgtEl>
                                          <p:spTgt spid="116739">
                                            <p:txEl>
                                              <p:pRg st="2" end="2"/>
                                            </p:txEl>
                                          </p:spTgt>
                                        </p:tgtEl>
                                        <p:attrNameLst>
                                          <p:attrName>ppt_x</p:attrName>
                                        </p:attrNameLst>
                                      </p:cBhvr>
                                      <p:tavLst>
                                        <p:tav tm="0">
                                          <p:val>
                                            <p:strVal val="0-#ppt_w/2"/>
                                          </p:val>
                                        </p:tav>
                                        <p:tav tm="100000">
                                          <p:val>
                                            <p:strVal val="#ppt_x"/>
                                          </p:val>
                                        </p:tav>
                                      </p:tavLst>
                                    </p:anim>
                                    <p:anim calcmode="lin" valueType="num">
                                      <p:cBhvr additive="base">
                                        <p:cTn id="20" dur="5000" fill="hold"/>
                                        <p:tgtEl>
                                          <p:spTgt spid="11673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8" grpId="0" autoUpdateAnimBg="0"/>
      <p:bldP spid="116739" grpId="0" build="p" autoUpdateAnimBg="0"/>
    </p:bldLst>
  </p:timing>
</p:sld>
</file>

<file path=ppt/slides/slide8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457200" y="960438"/>
            <a:ext cx="8001000" cy="1431925"/>
          </a:xfrm>
        </p:spPr>
        <p:txBody>
          <a:bodyPr/>
          <a:lstStyle/>
          <a:p>
            <a:r>
              <a:rPr lang="tr-TR">
                <a:latin typeface="Comic Sans MS" pitchFamily="66" charset="0"/>
              </a:rPr>
              <a:t>Çocuklarımızın </a:t>
            </a:r>
            <a:r>
              <a:rPr lang="tr-TR" b="1">
                <a:effectLst>
                  <a:outerShdw blurRad="38100" dist="38100" dir="2700000" algn="tl">
                    <a:srgbClr val="C0C0C0"/>
                  </a:outerShdw>
                </a:effectLst>
                <a:latin typeface="Comic Sans MS" pitchFamily="66" charset="0"/>
              </a:rPr>
              <a:t>BAŞARILI </a:t>
            </a:r>
            <a:r>
              <a:rPr lang="tr-TR">
                <a:latin typeface="Comic Sans MS" pitchFamily="66" charset="0"/>
              </a:rPr>
              <a:t>Olabilmelerini Sağlamak İçin</a:t>
            </a:r>
            <a:endParaRPr lang="tr-TR">
              <a:latin typeface="Arial" charset="0"/>
            </a:endParaRPr>
          </a:p>
        </p:txBody>
      </p:sp>
      <p:sp>
        <p:nvSpPr>
          <p:cNvPr id="82947" name="Rectangle 3"/>
          <p:cNvSpPr>
            <a:spLocks noGrp="1" noChangeArrowheads="1"/>
          </p:cNvSpPr>
          <p:nvPr>
            <p:ph type="body" idx="1"/>
          </p:nvPr>
        </p:nvSpPr>
        <p:spPr>
          <a:xfrm>
            <a:off x="381000" y="3429000"/>
            <a:ext cx="8077200" cy="2971800"/>
          </a:xfrm>
        </p:spPr>
        <p:txBody>
          <a:bodyPr/>
          <a:lstStyle/>
          <a:p>
            <a:r>
              <a:rPr lang="tr-TR">
                <a:latin typeface="Comic Sans MS" pitchFamily="66" charset="0"/>
              </a:rPr>
              <a:t>Okula gitmekteki </a:t>
            </a:r>
            <a:r>
              <a:rPr lang="tr-TR" b="1">
                <a:effectLst>
                  <a:outerShdw blurRad="38100" dist="38100" dir="2700000" algn="tl">
                    <a:srgbClr val="C0C0C0"/>
                  </a:outerShdw>
                </a:effectLst>
                <a:latin typeface="Comic Sans MS" pitchFamily="66" charset="0"/>
              </a:rPr>
              <a:t>amacının ne</a:t>
            </a:r>
            <a:r>
              <a:rPr lang="tr-TR">
                <a:latin typeface="Comic Sans MS" pitchFamily="66" charset="0"/>
              </a:rPr>
              <a:t> </a:t>
            </a:r>
            <a:r>
              <a:rPr lang="tr-TR" b="1">
                <a:effectLst>
                  <a:outerShdw blurRad="38100" dist="38100" dir="2700000" algn="tl">
                    <a:srgbClr val="C0C0C0"/>
                  </a:outerShdw>
                </a:effectLst>
                <a:latin typeface="Comic Sans MS" pitchFamily="66" charset="0"/>
              </a:rPr>
              <a:t>olduğunu</a:t>
            </a:r>
            <a:r>
              <a:rPr lang="tr-TR">
                <a:latin typeface="Comic Sans MS" pitchFamily="66" charset="0"/>
              </a:rPr>
              <a:t> açık ve net olarak ona anlatmak,</a:t>
            </a:r>
          </a:p>
          <a:p>
            <a:r>
              <a:rPr lang="tr-TR">
                <a:latin typeface="Comic Sans MS" pitchFamily="66" charset="0"/>
              </a:rPr>
              <a:t>Bu amaca yönelik olarak kendisine uygun </a:t>
            </a:r>
            <a:r>
              <a:rPr lang="tr-TR" b="1">
                <a:effectLst>
                  <a:outerShdw blurRad="38100" dist="38100" dir="2700000" algn="tl">
                    <a:srgbClr val="C0C0C0"/>
                  </a:outerShdw>
                </a:effectLst>
                <a:latin typeface="Comic Sans MS" pitchFamily="66" charset="0"/>
              </a:rPr>
              <a:t>haftalık bir çalışma programı</a:t>
            </a:r>
            <a:r>
              <a:rPr lang="tr-TR">
                <a:latin typeface="Comic Sans MS" pitchFamily="66" charset="0"/>
              </a:rPr>
              <a:t> geliştirmekte yarar vardır.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2946"/>
                                        </p:tgtEl>
                                        <p:attrNameLst>
                                          <p:attrName>style.visibility</p:attrName>
                                        </p:attrNameLst>
                                      </p:cBhvr>
                                      <p:to>
                                        <p:strVal val="visible"/>
                                      </p:to>
                                    </p:set>
                                    <p:anim calcmode="lin" valueType="num">
                                      <p:cBhvr additive="base">
                                        <p:cTn id="7" dur="500" fill="hold"/>
                                        <p:tgtEl>
                                          <p:spTgt spid="82946"/>
                                        </p:tgtEl>
                                        <p:attrNameLst>
                                          <p:attrName>ppt_x</p:attrName>
                                        </p:attrNameLst>
                                      </p:cBhvr>
                                      <p:tavLst>
                                        <p:tav tm="0">
                                          <p:val>
                                            <p:strVal val="#ppt_x"/>
                                          </p:val>
                                        </p:tav>
                                        <p:tav tm="100000">
                                          <p:val>
                                            <p:strVal val="#ppt_x"/>
                                          </p:val>
                                        </p:tav>
                                      </p:tavLst>
                                    </p:anim>
                                    <p:anim calcmode="lin" valueType="num">
                                      <p:cBhvr additive="base">
                                        <p:cTn id="8" dur="500" fill="hold"/>
                                        <p:tgtEl>
                                          <p:spTgt spid="8294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2" fill="hold" grpId="0" nodeType="clickEffect">
                                  <p:stCondLst>
                                    <p:cond delay="0"/>
                                  </p:stCondLst>
                                  <p:childTnLst>
                                    <p:set>
                                      <p:cBhvr>
                                        <p:cTn id="12" dur="1" fill="hold">
                                          <p:stCondLst>
                                            <p:cond delay="0"/>
                                          </p:stCondLst>
                                        </p:cTn>
                                        <p:tgtEl>
                                          <p:spTgt spid="82947">
                                            <p:txEl>
                                              <p:pRg st="0" end="0"/>
                                            </p:txEl>
                                          </p:spTgt>
                                        </p:tgtEl>
                                        <p:attrNameLst>
                                          <p:attrName>style.visibility</p:attrName>
                                        </p:attrNameLst>
                                      </p:cBhvr>
                                      <p:to>
                                        <p:strVal val="visible"/>
                                      </p:to>
                                    </p:set>
                                    <p:anim calcmode="lin" valueType="num">
                                      <p:cBhvr additive="base">
                                        <p:cTn id="13" dur="5000" fill="hold"/>
                                        <p:tgtEl>
                                          <p:spTgt spid="82947">
                                            <p:txEl>
                                              <p:pRg st="0" end="0"/>
                                            </p:txEl>
                                          </p:spTgt>
                                        </p:tgtEl>
                                        <p:attrNameLst>
                                          <p:attrName>ppt_x</p:attrName>
                                        </p:attrNameLst>
                                      </p:cBhvr>
                                      <p:tavLst>
                                        <p:tav tm="0">
                                          <p:val>
                                            <p:strVal val="1+#ppt_w/2"/>
                                          </p:val>
                                        </p:tav>
                                        <p:tav tm="100000">
                                          <p:val>
                                            <p:strVal val="#ppt_x"/>
                                          </p:val>
                                        </p:tav>
                                      </p:tavLst>
                                    </p:anim>
                                    <p:anim calcmode="lin" valueType="num">
                                      <p:cBhvr additive="base">
                                        <p:cTn id="14" dur="5000" fill="hold"/>
                                        <p:tgtEl>
                                          <p:spTgt spid="829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2" fill="hold" grpId="0" nodeType="clickEffect">
                                  <p:stCondLst>
                                    <p:cond delay="0"/>
                                  </p:stCondLst>
                                  <p:childTnLst>
                                    <p:set>
                                      <p:cBhvr>
                                        <p:cTn id="18" dur="1" fill="hold">
                                          <p:stCondLst>
                                            <p:cond delay="0"/>
                                          </p:stCondLst>
                                        </p:cTn>
                                        <p:tgtEl>
                                          <p:spTgt spid="82947">
                                            <p:txEl>
                                              <p:pRg st="1" end="1"/>
                                            </p:txEl>
                                          </p:spTgt>
                                        </p:tgtEl>
                                        <p:attrNameLst>
                                          <p:attrName>style.visibility</p:attrName>
                                        </p:attrNameLst>
                                      </p:cBhvr>
                                      <p:to>
                                        <p:strVal val="visible"/>
                                      </p:to>
                                    </p:set>
                                    <p:anim calcmode="lin" valueType="num">
                                      <p:cBhvr additive="base">
                                        <p:cTn id="19" dur="5000" fill="hold"/>
                                        <p:tgtEl>
                                          <p:spTgt spid="82947">
                                            <p:txEl>
                                              <p:pRg st="1" end="1"/>
                                            </p:txEl>
                                          </p:spTgt>
                                        </p:tgtEl>
                                        <p:attrNameLst>
                                          <p:attrName>ppt_x</p:attrName>
                                        </p:attrNameLst>
                                      </p:cBhvr>
                                      <p:tavLst>
                                        <p:tav tm="0">
                                          <p:val>
                                            <p:strVal val="1+#ppt_w/2"/>
                                          </p:val>
                                        </p:tav>
                                        <p:tav tm="100000">
                                          <p:val>
                                            <p:strVal val="#ppt_x"/>
                                          </p:val>
                                        </p:tav>
                                      </p:tavLst>
                                    </p:anim>
                                    <p:anim calcmode="lin" valueType="num">
                                      <p:cBhvr additive="base">
                                        <p:cTn id="20" dur="5000" fill="hold"/>
                                        <p:tgtEl>
                                          <p:spTgt spid="82947">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6" grpId="0" autoUpdateAnimBg="0"/>
      <p:bldP spid="82947" grpId="0" build="p" autoUpdateAnimBg="0"/>
    </p:bldLst>
  </p:timing>
</p:sld>
</file>

<file path=ppt/slides/slide8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685800" y="1035050"/>
            <a:ext cx="7772400" cy="609600"/>
          </a:xfrm>
        </p:spPr>
        <p:txBody>
          <a:bodyPr/>
          <a:lstStyle/>
          <a:p>
            <a:r>
              <a:rPr lang="tr-TR">
                <a:latin typeface="Comic Sans MS" pitchFamily="66" charset="0"/>
              </a:rPr>
              <a:t>Haftalık Çalışma Programı</a:t>
            </a:r>
          </a:p>
        </p:txBody>
      </p:sp>
      <p:sp>
        <p:nvSpPr>
          <p:cNvPr id="83971" name="Rectangle 3"/>
          <p:cNvSpPr>
            <a:spLocks noGrp="1" noChangeArrowheads="1"/>
          </p:cNvSpPr>
          <p:nvPr>
            <p:ph type="body" idx="1"/>
          </p:nvPr>
        </p:nvSpPr>
        <p:spPr>
          <a:xfrm>
            <a:off x="0" y="1752600"/>
            <a:ext cx="8839200" cy="4267200"/>
          </a:xfrm>
        </p:spPr>
        <p:txBody>
          <a:bodyPr/>
          <a:lstStyle/>
          <a:p>
            <a:pPr>
              <a:lnSpc>
                <a:spcPct val="90000"/>
              </a:lnSpc>
            </a:pPr>
            <a:r>
              <a:rPr lang="tr-TR" b="1">
                <a:latin typeface="Comic Sans MS" pitchFamily="66" charset="0"/>
              </a:rPr>
              <a:t>Eve geliş saati,</a:t>
            </a:r>
            <a:endParaRPr lang="tr-TR">
              <a:latin typeface="Comic Sans MS" pitchFamily="66" charset="0"/>
            </a:endParaRPr>
          </a:p>
          <a:p>
            <a:pPr>
              <a:lnSpc>
                <a:spcPct val="90000"/>
              </a:lnSpc>
            </a:pPr>
            <a:r>
              <a:rPr lang="tr-TR">
                <a:latin typeface="Comic Sans MS" pitchFamily="66" charset="0"/>
              </a:rPr>
              <a:t>Günün yorgunluğunu üzerinden atmak için </a:t>
            </a:r>
            <a:r>
              <a:rPr lang="tr-TR" b="1">
                <a:latin typeface="Comic Sans MS" pitchFamily="66" charset="0"/>
              </a:rPr>
              <a:t>dinlenme saati</a:t>
            </a:r>
            <a:r>
              <a:rPr lang="tr-TR">
                <a:latin typeface="Comic Sans MS" pitchFamily="66" charset="0"/>
              </a:rPr>
              <a:t>, isteyen yemek yer.</a:t>
            </a:r>
          </a:p>
          <a:p>
            <a:pPr>
              <a:lnSpc>
                <a:spcPct val="90000"/>
              </a:lnSpc>
            </a:pPr>
            <a:r>
              <a:rPr lang="tr-TR" b="1">
                <a:latin typeface="Comic Sans MS" pitchFamily="66" charset="0"/>
              </a:rPr>
              <a:t>Bu gün okulda neler yaptık</a:t>
            </a:r>
            <a:r>
              <a:rPr lang="tr-TR">
                <a:latin typeface="Comic Sans MS" pitchFamily="66" charset="0"/>
              </a:rPr>
              <a:t> ? Genel tekrar ( Programım en önemli yeri burasıdır ) Tekrarlanmayan bilgi pekişmemektedir.</a:t>
            </a:r>
          </a:p>
          <a:p>
            <a:pPr>
              <a:lnSpc>
                <a:spcPct val="90000"/>
              </a:lnSpc>
            </a:pPr>
            <a:r>
              <a:rPr lang="tr-TR" b="1">
                <a:latin typeface="Comic Sans MS" pitchFamily="66" charset="0"/>
              </a:rPr>
              <a:t>Çalışılacak birinci derse başlanması(</a:t>
            </a:r>
            <a:r>
              <a:rPr lang="tr-TR">
                <a:latin typeface="Comic Sans MS" pitchFamily="66" charset="0"/>
              </a:rPr>
              <a:t>20-40 dak</a:t>
            </a:r>
            <a:r>
              <a:rPr lang="tr-TR" b="1">
                <a:latin typeface="Comic Sans MS" pitchFamily="66" charset="0"/>
              </a:rPr>
              <a:t> )</a:t>
            </a:r>
            <a:r>
              <a:rPr lang="tr-TR">
                <a:latin typeface="Comic Sans MS" pitchFamily="66" charset="0"/>
              </a:rPr>
              <a:t>.</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3970"/>
                                        </p:tgtEl>
                                        <p:attrNameLst>
                                          <p:attrName>style.visibility</p:attrName>
                                        </p:attrNameLst>
                                      </p:cBhvr>
                                      <p:to>
                                        <p:strVal val="visible"/>
                                      </p:to>
                                    </p:set>
                                    <p:anim calcmode="lin" valueType="num">
                                      <p:cBhvr additive="base">
                                        <p:cTn id="7" dur="500" fill="hold"/>
                                        <p:tgtEl>
                                          <p:spTgt spid="83970"/>
                                        </p:tgtEl>
                                        <p:attrNameLst>
                                          <p:attrName>ppt_x</p:attrName>
                                        </p:attrNameLst>
                                      </p:cBhvr>
                                      <p:tavLst>
                                        <p:tav tm="0">
                                          <p:val>
                                            <p:strVal val="0-#ppt_w/2"/>
                                          </p:val>
                                        </p:tav>
                                        <p:tav tm="100000">
                                          <p:val>
                                            <p:strVal val="#ppt_x"/>
                                          </p:val>
                                        </p:tav>
                                      </p:tavLst>
                                    </p:anim>
                                    <p:anim calcmode="lin" valueType="num">
                                      <p:cBhvr additive="base">
                                        <p:cTn id="8" dur="500" fill="hold"/>
                                        <p:tgtEl>
                                          <p:spTgt spid="8397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5" presetClass="entr" presetSubtype="0" fill="hold" grpId="0" nodeType="clickEffect">
                                  <p:stCondLst>
                                    <p:cond delay="0"/>
                                  </p:stCondLst>
                                  <p:childTnLst>
                                    <p:set>
                                      <p:cBhvr>
                                        <p:cTn id="12" dur="1" fill="hold">
                                          <p:stCondLst>
                                            <p:cond delay="0"/>
                                          </p:stCondLst>
                                        </p:cTn>
                                        <p:tgtEl>
                                          <p:spTgt spid="83971">
                                            <p:txEl>
                                              <p:pRg st="0" end="0"/>
                                            </p:txEl>
                                          </p:spTgt>
                                        </p:tgtEl>
                                        <p:attrNameLst>
                                          <p:attrName>style.visibility</p:attrName>
                                        </p:attrNameLst>
                                      </p:cBhvr>
                                      <p:to>
                                        <p:strVal val="visible"/>
                                      </p:to>
                                    </p:set>
                                    <p:anim calcmode="lin" valueType="num">
                                      <p:cBhvr>
                                        <p:cTn id="13" dur="1000" fill="hold"/>
                                        <p:tgtEl>
                                          <p:spTgt spid="83971">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83971">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83971">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83971">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7" fill="hold">
                      <p:stCondLst>
                        <p:cond delay="indefinite"/>
                      </p:stCondLst>
                      <p:childTnLst>
                        <p:par>
                          <p:cTn id="18" fill="hold">
                            <p:stCondLst>
                              <p:cond delay="0"/>
                            </p:stCondLst>
                            <p:childTnLst>
                              <p:par>
                                <p:cTn id="19" presetID="15" presetClass="entr" presetSubtype="0" fill="hold" grpId="0" nodeType="clickEffect">
                                  <p:stCondLst>
                                    <p:cond delay="0"/>
                                  </p:stCondLst>
                                  <p:childTnLst>
                                    <p:set>
                                      <p:cBhvr>
                                        <p:cTn id="20" dur="1" fill="hold">
                                          <p:stCondLst>
                                            <p:cond delay="0"/>
                                          </p:stCondLst>
                                        </p:cTn>
                                        <p:tgtEl>
                                          <p:spTgt spid="83971">
                                            <p:txEl>
                                              <p:pRg st="1" end="1"/>
                                            </p:txEl>
                                          </p:spTgt>
                                        </p:tgtEl>
                                        <p:attrNameLst>
                                          <p:attrName>style.visibility</p:attrName>
                                        </p:attrNameLst>
                                      </p:cBhvr>
                                      <p:to>
                                        <p:strVal val="visible"/>
                                      </p:to>
                                    </p:set>
                                    <p:anim calcmode="lin" valueType="num">
                                      <p:cBhvr>
                                        <p:cTn id="21" dur="1000" fill="hold"/>
                                        <p:tgtEl>
                                          <p:spTgt spid="83971">
                                            <p:txEl>
                                              <p:pRg st="1" end="1"/>
                                            </p:txEl>
                                          </p:spTgt>
                                        </p:tgtEl>
                                        <p:attrNameLst>
                                          <p:attrName>ppt_w</p:attrName>
                                        </p:attrNameLst>
                                      </p:cBhvr>
                                      <p:tavLst>
                                        <p:tav tm="0">
                                          <p:val>
                                            <p:fltVal val="0"/>
                                          </p:val>
                                        </p:tav>
                                        <p:tav tm="100000">
                                          <p:val>
                                            <p:strVal val="#ppt_w"/>
                                          </p:val>
                                        </p:tav>
                                      </p:tavLst>
                                    </p:anim>
                                    <p:anim calcmode="lin" valueType="num">
                                      <p:cBhvr>
                                        <p:cTn id="22" dur="1000" fill="hold"/>
                                        <p:tgtEl>
                                          <p:spTgt spid="83971">
                                            <p:txEl>
                                              <p:pRg st="1" end="1"/>
                                            </p:txEl>
                                          </p:spTgt>
                                        </p:tgtEl>
                                        <p:attrNameLst>
                                          <p:attrName>ppt_h</p:attrName>
                                        </p:attrNameLst>
                                      </p:cBhvr>
                                      <p:tavLst>
                                        <p:tav tm="0">
                                          <p:val>
                                            <p:fltVal val="0"/>
                                          </p:val>
                                        </p:tav>
                                        <p:tav tm="100000">
                                          <p:val>
                                            <p:strVal val="#ppt_h"/>
                                          </p:val>
                                        </p:tav>
                                      </p:tavLst>
                                    </p:anim>
                                    <p:anim calcmode="lin" valueType="num">
                                      <p:cBhvr>
                                        <p:cTn id="23" dur="1000" fill="hold"/>
                                        <p:tgtEl>
                                          <p:spTgt spid="83971">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4" dur="1000" fill="hold"/>
                                        <p:tgtEl>
                                          <p:spTgt spid="83971">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5" fill="hold">
                      <p:stCondLst>
                        <p:cond delay="indefinite"/>
                      </p:stCondLst>
                      <p:childTnLst>
                        <p:par>
                          <p:cTn id="26" fill="hold">
                            <p:stCondLst>
                              <p:cond delay="0"/>
                            </p:stCondLst>
                            <p:childTnLst>
                              <p:par>
                                <p:cTn id="27" presetID="15" presetClass="entr" presetSubtype="0" fill="hold" grpId="0" nodeType="clickEffect">
                                  <p:stCondLst>
                                    <p:cond delay="0"/>
                                  </p:stCondLst>
                                  <p:childTnLst>
                                    <p:set>
                                      <p:cBhvr>
                                        <p:cTn id="28" dur="1" fill="hold">
                                          <p:stCondLst>
                                            <p:cond delay="0"/>
                                          </p:stCondLst>
                                        </p:cTn>
                                        <p:tgtEl>
                                          <p:spTgt spid="83971">
                                            <p:txEl>
                                              <p:pRg st="2" end="2"/>
                                            </p:txEl>
                                          </p:spTgt>
                                        </p:tgtEl>
                                        <p:attrNameLst>
                                          <p:attrName>style.visibility</p:attrName>
                                        </p:attrNameLst>
                                      </p:cBhvr>
                                      <p:to>
                                        <p:strVal val="visible"/>
                                      </p:to>
                                    </p:set>
                                    <p:anim calcmode="lin" valueType="num">
                                      <p:cBhvr>
                                        <p:cTn id="29" dur="1000" fill="hold"/>
                                        <p:tgtEl>
                                          <p:spTgt spid="83971">
                                            <p:txEl>
                                              <p:pRg st="2" end="2"/>
                                            </p:txEl>
                                          </p:spTgt>
                                        </p:tgtEl>
                                        <p:attrNameLst>
                                          <p:attrName>ppt_w</p:attrName>
                                        </p:attrNameLst>
                                      </p:cBhvr>
                                      <p:tavLst>
                                        <p:tav tm="0">
                                          <p:val>
                                            <p:fltVal val="0"/>
                                          </p:val>
                                        </p:tav>
                                        <p:tav tm="100000">
                                          <p:val>
                                            <p:strVal val="#ppt_w"/>
                                          </p:val>
                                        </p:tav>
                                      </p:tavLst>
                                    </p:anim>
                                    <p:anim calcmode="lin" valueType="num">
                                      <p:cBhvr>
                                        <p:cTn id="30" dur="1000" fill="hold"/>
                                        <p:tgtEl>
                                          <p:spTgt spid="83971">
                                            <p:txEl>
                                              <p:pRg st="2" end="2"/>
                                            </p:txEl>
                                          </p:spTgt>
                                        </p:tgtEl>
                                        <p:attrNameLst>
                                          <p:attrName>ppt_h</p:attrName>
                                        </p:attrNameLst>
                                      </p:cBhvr>
                                      <p:tavLst>
                                        <p:tav tm="0">
                                          <p:val>
                                            <p:fltVal val="0"/>
                                          </p:val>
                                        </p:tav>
                                        <p:tav tm="100000">
                                          <p:val>
                                            <p:strVal val="#ppt_h"/>
                                          </p:val>
                                        </p:tav>
                                      </p:tavLst>
                                    </p:anim>
                                    <p:anim calcmode="lin" valueType="num">
                                      <p:cBhvr>
                                        <p:cTn id="31" dur="1000" fill="hold"/>
                                        <p:tgtEl>
                                          <p:spTgt spid="83971">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32" dur="1000" fill="hold"/>
                                        <p:tgtEl>
                                          <p:spTgt spid="83971">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3" fill="hold">
                      <p:stCondLst>
                        <p:cond delay="indefinite"/>
                      </p:stCondLst>
                      <p:childTnLst>
                        <p:par>
                          <p:cTn id="34" fill="hold">
                            <p:stCondLst>
                              <p:cond delay="0"/>
                            </p:stCondLst>
                            <p:childTnLst>
                              <p:par>
                                <p:cTn id="35" presetID="15" presetClass="entr" presetSubtype="0" fill="hold" grpId="0" nodeType="clickEffect">
                                  <p:stCondLst>
                                    <p:cond delay="0"/>
                                  </p:stCondLst>
                                  <p:childTnLst>
                                    <p:set>
                                      <p:cBhvr>
                                        <p:cTn id="36" dur="1" fill="hold">
                                          <p:stCondLst>
                                            <p:cond delay="0"/>
                                          </p:stCondLst>
                                        </p:cTn>
                                        <p:tgtEl>
                                          <p:spTgt spid="83971">
                                            <p:txEl>
                                              <p:pRg st="3" end="3"/>
                                            </p:txEl>
                                          </p:spTgt>
                                        </p:tgtEl>
                                        <p:attrNameLst>
                                          <p:attrName>style.visibility</p:attrName>
                                        </p:attrNameLst>
                                      </p:cBhvr>
                                      <p:to>
                                        <p:strVal val="visible"/>
                                      </p:to>
                                    </p:set>
                                    <p:anim calcmode="lin" valueType="num">
                                      <p:cBhvr>
                                        <p:cTn id="37" dur="1000" fill="hold"/>
                                        <p:tgtEl>
                                          <p:spTgt spid="83971">
                                            <p:txEl>
                                              <p:pRg st="3" end="3"/>
                                            </p:txEl>
                                          </p:spTgt>
                                        </p:tgtEl>
                                        <p:attrNameLst>
                                          <p:attrName>ppt_w</p:attrName>
                                        </p:attrNameLst>
                                      </p:cBhvr>
                                      <p:tavLst>
                                        <p:tav tm="0">
                                          <p:val>
                                            <p:fltVal val="0"/>
                                          </p:val>
                                        </p:tav>
                                        <p:tav tm="100000">
                                          <p:val>
                                            <p:strVal val="#ppt_w"/>
                                          </p:val>
                                        </p:tav>
                                      </p:tavLst>
                                    </p:anim>
                                    <p:anim calcmode="lin" valueType="num">
                                      <p:cBhvr>
                                        <p:cTn id="38" dur="1000" fill="hold"/>
                                        <p:tgtEl>
                                          <p:spTgt spid="83971">
                                            <p:txEl>
                                              <p:pRg st="3" end="3"/>
                                            </p:txEl>
                                          </p:spTgt>
                                        </p:tgtEl>
                                        <p:attrNameLst>
                                          <p:attrName>ppt_h</p:attrName>
                                        </p:attrNameLst>
                                      </p:cBhvr>
                                      <p:tavLst>
                                        <p:tav tm="0">
                                          <p:val>
                                            <p:fltVal val="0"/>
                                          </p:val>
                                        </p:tav>
                                        <p:tav tm="100000">
                                          <p:val>
                                            <p:strVal val="#ppt_h"/>
                                          </p:val>
                                        </p:tav>
                                      </p:tavLst>
                                    </p:anim>
                                    <p:anim calcmode="lin" valueType="num">
                                      <p:cBhvr>
                                        <p:cTn id="39" dur="1000" fill="hold"/>
                                        <p:tgtEl>
                                          <p:spTgt spid="83971">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40" dur="1000" fill="hold"/>
                                        <p:tgtEl>
                                          <p:spTgt spid="83971">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0" grpId="0" autoUpdateAnimBg="0"/>
      <p:bldP spid="83971" grpId="0" build="p" autoUpdateAnimBg="0"/>
    </p:bldLst>
  </p:timing>
</p:sld>
</file>

<file path=ppt/slides/slide8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4995" name="Rectangle 3"/>
          <p:cNvSpPr>
            <a:spLocks noGrp="1" noChangeArrowheads="1"/>
          </p:cNvSpPr>
          <p:nvPr>
            <p:ph type="body" idx="1"/>
          </p:nvPr>
        </p:nvSpPr>
        <p:spPr>
          <a:xfrm>
            <a:off x="304800" y="533400"/>
            <a:ext cx="8610600" cy="5791200"/>
          </a:xfrm>
        </p:spPr>
        <p:txBody>
          <a:bodyPr/>
          <a:lstStyle/>
          <a:p>
            <a:r>
              <a:rPr lang="tr-TR">
                <a:latin typeface="Comic Sans MS" pitchFamily="66" charset="0"/>
              </a:rPr>
              <a:t>Birinci dersin bitiminde</a:t>
            </a:r>
            <a:r>
              <a:rPr lang="tr-TR" b="1">
                <a:effectLst>
                  <a:outerShdw blurRad="38100" dist="38100" dir="2700000" algn="tl">
                    <a:srgbClr val="C0C0C0"/>
                  </a:outerShdw>
                </a:effectLst>
                <a:latin typeface="Comic Sans MS" pitchFamily="66" charset="0"/>
              </a:rPr>
              <a:t> DİNLENME    </a:t>
            </a:r>
            <a:r>
              <a:rPr lang="tr-TR">
                <a:latin typeface="Comic Sans MS" pitchFamily="66" charset="0"/>
              </a:rPr>
              <a:t>    ( En fazla 10 dak. )</a:t>
            </a:r>
          </a:p>
          <a:p>
            <a:r>
              <a:rPr lang="tr-TR" b="1">
                <a:latin typeface="Comic Sans MS" pitchFamily="66" charset="0"/>
              </a:rPr>
              <a:t>İkinci dersin çalışılması</a:t>
            </a:r>
            <a:r>
              <a:rPr lang="tr-TR">
                <a:latin typeface="Comic Sans MS" pitchFamily="66" charset="0"/>
              </a:rPr>
              <a:t> (20-40 dak. )</a:t>
            </a:r>
          </a:p>
          <a:p>
            <a:r>
              <a:rPr lang="tr-TR">
                <a:latin typeface="Comic Sans MS" pitchFamily="66" charset="0"/>
              </a:rPr>
              <a:t>Dinlenme ,</a:t>
            </a:r>
          </a:p>
          <a:p>
            <a:r>
              <a:rPr lang="tr-TR" b="1">
                <a:latin typeface="Comic Sans MS" pitchFamily="66" charset="0"/>
              </a:rPr>
              <a:t>Üçüncü dersin çalışılması</a:t>
            </a:r>
            <a:r>
              <a:rPr lang="tr-TR">
                <a:latin typeface="Comic Sans MS" pitchFamily="66" charset="0"/>
              </a:rPr>
              <a:t> .</a:t>
            </a:r>
          </a:p>
          <a:p>
            <a:r>
              <a:rPr lang="tr-TR">
                <a:latin typeface="Comic Sans MS" pitchFamily="66" charset="0"/>
              </a:rPr>
              <a:t>DİNLENME VE UYKU SAATİ                       ( Dinlenmeler çocuklara ödül olarak verildiği için tv ve bilgisayar oynamanın dışında hoşlandığı şeyleri yapabilirler.)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84995">
                                            <p:txEl>
                                              <p:pRg st="0" end="0"/>
                                            </p:txEl>
                                          </p:spTgt>
                                        </p:tgtEl>
                                        <p:attrNameLst>
                                          <p:attrName>style.visibility</p:attrName>
                                        </p:attrNameLst>
                                      </p:cBhvr>
                                      <p:to>
                                        <p:strVal val="visible"/>
                                      </p:to>
                                    </p:set>
                                    <p:anim calcmode="lin" valueType="num">
                                      <p:cBhvr>
                                        <p:cTn id="7" dur="1000" fill="hold"/>
                                        <p:tgtEl>
                                          <p:spTgt spid="84995">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84995">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84995">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84995">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84995">
                                            <p:txEl>
                                              <p:pRg st="1" end="1"/>
                                            </p:txEl>
                                          </p:spTgt>
                                        </p:tgtEl>
                                        <p:attrNameLst>
                                          <p:attrName>style.visibility</p:attrName>
                                        </p:attrNameLst>
                                      </p:cBhvr>
                                      <p:to>
                                        <p:strVal val="visible"/>
                                      </p:to>
                                    </p:set>
                                    <p:anim calcmode="lin" valueType="num">
                                      <p:cBhvr>
                                        <p:cTn id="15" dur="1000" fill="hold"/>
                                        <p:tgtEl>
                                          <p:spTgt spid="84995">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84995">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84995">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84995">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84995">
                                            <p:txEl>
                                              <p:pRg st="2" end="2"/>
                                            </p:txEl>
                                          </p:spTgt>
                                        </p:tgtEl>
                                        <p:attrNameLst>
                                          <p:attrName>style.visibility</p:attrName>
                                        </p:attrNameLst>
                                      </p:cBhvr>
                                      <p:to>
                                        <p:strVal val="visible"/>
                                      </p:to>
                                    </p:set>
                                    <p:anim calcmode="lin" valueType="num">
                                      <p:cBhvr>
                                        <p:cTn id="23" dur="1000" fill="hold"/>
                                        <p:tgtEl>
                                          <p:spTgt spid="84995">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84995">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84995">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84995">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p:stCondLst>
                        <p:cond delay="indefinite"/>
                      </p:stCondLst>
                      <p:childTnLst>
                        <p:par>
                          <p:cTn id="28" fill="hold">
                            <p:stCondLst>
                              <p:cond delay="0"/>
                            </p:stCondLst>
                            <p:childTnLst>
                              <p:par>
                                <p:cTn id="29" presetID="15" presetClass="entr" presetSubtype="0" fill="hold" grpId="0" nodeType="clickEffect">
                                  <p:stCondLst>
                                    <p:cond delay="0"/>
                                  </p:stCondLst>
                                  <p:childTnLst>
                                    <p:set>
                                      <p:cBhvr>
                                        <p:cTn id="30" dur="1" fill="hold">
                                          <p:stCondLst>
                                            <p:cond delay="0"/>
                                          </p:stCondLst>
                                        </p:cTn>
                                        <p:tgtEl>
                                          <p:spTgt spid="84995">
                                            <p:txEl>
                                              <p:pRg st="3" end="3"/>
                                            </p:txEl>
                                          </p:spTgt>
                                        </p:tgtEl>
                                        <p:attrNameLst>
                                          <p:attrName>style.visibility</p:attrName>
                                        </p:attrNameLst>
                                      </p:cBhvr>
                                      <p:to>
                                        <p:strVal val="visible"/>
                                      </p:to>
                                    </p:set>
                                    <p:anim calcmode="lin" valueType="num">
                                      <p:cBhvr>
                                        <p:cTn id="31" dur="1000" fill="hold"/>
                                        <p:tgtEl>
                                          <p:spTgt spid="84995">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84995">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84995">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84995">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5" fill="hold">
                      <p:stCondLst>
                        <p:cond delay="indefinite"/>
                      </p:stCondLst>
                      <p:childTnLst>
                        <p:par>
                          <p:cTn id="36" fill="hold">
                            <p:stCondLst>
                              <p:cond delay="0"/>
                            </p:stCondLst>
                            <p:childTnLst>
                              <p:par>
                                <p:cTn id="37" presetID="15" presetClass="entr" presetSubtype="0" fill="hold" grpId="0" nodeType="clickEffect">
                                  <p:stCondLst>
                                    <p:cond delay="0"/>
                                  </p:stCondLst>
                                  <p:childTnLst>
                                    <p:set>
                                      <p:cBhvr>
                                        <p:cTn id="38" dur="1" fill="hold">
                                          <p:stCondLst>
                                            <p:cond delay="0"/>
                                          </p:stCondLst>
                                        </p:cTn>
                                        <p:tgtEl>
                                          <p:spTgt spid="84995">
                                            <p:txEl>
                                              <p:pRg st="4" end="4"/>
                                            </p:txEl>
                                          </p:spTgt>
                                        </p:tgtEl>
                                        <p:attrNameLst>
                                          <p:attrName>style.visibility</p:attrName>
                                        </p:attrNameLst>
                                      </p:cBhvr>
                                      <p:to>
                                        <p:strVal val="visible"/>
                                      </p:to>
                                    </p:set>
                                    <p:anim calcmode="lin" valueType="num">
                                      <p:cBhvr>
                                        <p:cTn id="39" dur="1000" fill="hold"/>
                                        <p:tgtEl>
                                          <p:spTgt spid="84995">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84995">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84995">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42" dur="1000" fill="hold"/>
                                        <p:tgtEl>
                                          <p:spTgt spid="84995">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5" grpId="0" build="p" autoUpdateAnimBg="0"/>
    </p:bldLst>
  </p:timing>
</p:sld>
</file>

<file path=ppt/slides/slide8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tr-TR">
                <a:latin typeface="Comic Sans MS" pitchFamily="66" charset="0"/>
              </a:rPr>
              <a:t>Yapılacak günlük çalışma planında :</a:t>
            </a:r>
          </a:p>
        </p:txBody>
      </p:sp>
      <p:sp>
        <p:nvSpPr>
          <p:cNvPr id="86019" name="Rectangle 3"/>
          <p:cNvSpPr>
            <a:spLocks noGrp="1" noChangeArrowheads="1"/>
          </p:cNvSpPr>
          <p:nvPr>
            <p:ph type="body" idx="1"/>
          </p:nvPr>
        </p:nvSpPr>
        <p:spPr>
          <a:xfrm>
            <a:off x="228600" y="1981200"/>
            <a:ext cx="8610600" cy="4572000"/>
          </a:xfrm>
        </p:spPr>
        <p:txBody>
          <a:bodyPr/>
          <a:lstStyle/>
          <a:p>
            <a:pPr>
              <a:lnSpc>
                <a:spcPct val="90000"/>
              </a:lnSpc>
            </a:pPr>
            <a:r>
              <a:rPr lang="tr-TR" b="1">
                <a:latin typeface="Comic Sans MS" pitchFamily="66" charset="0"/>
              </a:rPr>
              <a:t>İki zihinsel ders arasına </a:t>
            </a:r>
            <a:r>
              <a:rPr lang="tr-TR">
                <a:latin typeface="Comic Sans MS" pitchFamily="66" charset="0"/>
              </a:rPr>
              <a:t>bir </a:t>
            </a:r>
            <a:r>
              <a:rPr lang="tr-TR" b="1">
                <a:effectLst>
                  <a:outerShdw blurRad="38100" dist="38100" dir="2700000" algn="tl">
                    <a:srgbClr val="C0C0C0"/>
                  </a:outerShdw>
                </a:effectLst>
                <a:latin typeface="Comic Sans MS" pitchFamily="66" charset="0"/>
              </a:rPr>
              <a:t>pratik dersi</a:t>
            </a:r>
            <a:r>
              <a:rPr lang="tr-TR">
                <a:latin typeface="Comic Sans MS" pitchFamily="66" charset="0"/>
              </a:rPr>
              <a:t> çalışmak , monotonluğu giderdiği gibi çalışırken dinlenmeyi sağlar.Örn : </a:t>
            </a:r>
            <a:r>
              <a:rPr lang="tr-TR" b="1">
                <a:latin typeface="Comic Sans MS" pitchFamily="66" charset="0"/>
              </a:rPr>
              <a:t>Matematik</a:t>
            </a:r>
            <a:r>
              <a:rPr lang="tr-TR">
                <a:latin typeface="Comic Sans MS" pitchFamily="66" charset="0"/>
              </a:rPr>
              <a:t> + </a:t>
            </a:r>
            <a:r>
              <a:rPr lang="tr-TR" b="1">
                <a:latin typeface="Comic Sans MS" pitchFamily="66" charset="0"/>
              </a:rPr>
              <a:t>Türkçe</a:t>
            </a:r>
            <a:r>
              <a:rPr lang="tr-TR">
                <a:latin typeface="Comic Sans MS" pitchFamily="66" charset="0"/>
              </a:rPr>
              <a:t> + </a:t>
            </a:r>
            <a:r>
              <a:rPr lang="tr-TR" b="1">
                <a:latin typeface="Comic Sans MS" pitchFamily="66" charset="0"/>
              </a:rPr>
              <a:t>Fen Bilgisi</a:t>
            </a:r>
            <a:r>
              <a:rPr lang="tr-TR">
                <a:latin typeface="Comic Sans MS" pitchFamily="66" charset="0"/>
              </a:rPr>
              <a:t> gibi. </a:t>
            </a:r>
          </a:p>
          <a:p>
            <a:pPr>
              <a:lnSpc>
                <a:spcPct val="90000"/>
              </a:lnSpc>
            </a:pPr>
            <a:r>
              <a:rPr lang="tr-TR" b="1">
                <a:latin typeface="Comic Sans MS" pitchFamily="66" charset="0"/>
              </a:rPr>
              <a:t>Dikkat gerektiren zor dersler</a:t>
            </a:r>
            <a:r>
              <a:rPr lang="tr-TR">
                <a:latin typeface="Comic Sans MS" pitchFamily="66" charset="0"/>
              </a:rPr>
              <a:t> akşamın ilerleyen saatlerinde yapılmamasında yarar vardır.</a:t>
            </a:r>
          </a:p>
          <a:p>
            <a:pPr>
              <a:lnSpc>
                <a:spcPct val="90000"/>
              </a:lnSpc>
            </a:pPr>
            <a:r>
              <a:rPr lang="tr-TR">
                <a:latin typeface="Comic Sans MS" pitchFamily="66" charset="0"/>
              </a:rPr>
              <a:t> Örn : </a:t>
            </a:r>
            <a:r>
              <a:rPr lang="tr-TR" b="1">
                <a:latin typeface="Comic Sans MS" pitchFamily="66" charset="0"/>
              </a:rPr>
              <a:t>Önce okuma dersi</a:t>
            </a:r>
            <a:r>
              <a:rPr lang="tr-TR">
                <a:latin typeface="Comic Sans MS" pitchFamily="66" charset="0"/>
              </a:rPr>
              <a:t> , yazılı ödevlerin daha sonra yapılabileceği gibi.</a:t>
            </a:r>
          </a:p>
          <a:p>
            <a:pPr>
              <a:lnSpc>
                <a:spcPct val="90000"/>
              </a:lnSpc>
            </a:pPr>
            <a:endParaRPr lang="tr-TR">
              <a:latin typeface="Comic Sans MS" pitchFamily="66" charset="0"/>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6018"/>
                                        </p:tgtEl>
                                        <p:attrNameLst>
                                          <p:attrName>style.visibility</p:attrName>
                                        </p:attrNameLst>
                                      </p:cBhvr>
                                      <p:to>
                                        <p:strVal val="visible"/>
                                      </p:to>
                                    </p:set>
                                    <p:anim calcmode="lin" valueType="num">
                                      <p:cBhvr additive="base">
                                        <p:cTn id="7" dur="500" fill="hold"/>
                                        <p:tgtEl>
                                          <p:spTgt spid="86018"/>
                                        </p:tgtEl>
                                        <p:attrNameLst>
                                          <p:attrName>ppt_x</p:attrName>
                                        </p:attrNameLst>
                                      </p:cBhvr>
                                      <p:tavLst>
                                        <p:tav tm="0">
                                          <p:val>
                                            <p:strVal val="#ppt_x"/>
                                          </p:val>
                                        </p:tav>
                                        <p:tav tm="100000">
                                          <p:val>
                                            <p:strVal val="#ppt_x"/>
                                          </p:val>
                                        </p:tav>
                                      </p:tavLst>
                                    </p:anim>
                                    <p:anim calcmode="lin" valueType="num">
                                      <p:cBhvr additive="base">
                                        <p:cTn id="8" dur="500" fill="hold"/>
                                        <p:tgtEl>
                                          <p:spTgt spid="8601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2" fill="hold" grpId="0" nodeType="clickEffect">
                                  <p:stCondLst>
                                    <p:cond delay="0"/>
                                  </p:stCondLst>
                                  <p:childTnLst>
                                    <p:set>
                                      <p:cBhvr>
                                        <p:cTn id="12" dur="1" fill="hold">
                                          <p:stCondLst>
                                            <p:cond delay="0"/>
                                          </p:stCondLst>
                                        </p:cTn>
                                        <p:tgtEl>
                                          <p:spTgt spid="86019">
                                            <p:txEl>
                                              <p:pRg st="0" end="0"/>
                                            </p:txEl>
                                          </p:spTgt>
                                        </p:tgtEl>
                                        <p:attrNameLst>
                                          <p:attrName>style.visibility</p:attrName>
                                        </p:attrNameLst>
                                      </p:cBhvr>
                                      <p:to>
                                        <p:strVal val="visible"/>
                                      </p:to>
                                    </p:set>
                                    <p:anim calcmode="lin" valueType="num">
                                      <p:cBhvr additive="base">
                                        <p:cTn id="13" dur="5000" fill="hold"/>
                                        <p:tgtEl>
                                          <p:spTgt spid="86019">
                                            <p:txEl>
                                              <p:pRg st="0" end="0"/>
                                            </p:txEl>
                                          </p:spTgt>
                                        </p:tgtEl>
                                        <p:attrNameLst>
                                          <p:attrName>ppt_x</p:attrName>
                                        </p:attrNameLst>
                                      </p:cBhvr>
                                      <p:tavLst>
                                        <p:tav tm="0">
                                          <p:val>
                                            <p:strVal val="1+#ppt_w/2"/>
                                          </p:val>
                                        </p:tav>
                                        <p:tav tm="100000">
                                          <p:val>
                                            <p:strVal val="#ppt_x"/>
                                          </p:val>
                                        </p:tav>
                                      </p:tavLst>
                                    </p:anim>
                                    <p:anim calcmode="lin" valueType="num">
                                      <p:cBhvr additive="base">
                                        <p:cTn id="14" dur="5000" fill="hold"/>
                                        <p:tgtEl>
                                          <p:spTgt spid="860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2" fill="hold" grpId="0" nodeType="clickEffect">
                                  <p:stCondLst>
                                    <p:cond delay="0"/>
                                  </p:stCondLst>
                                  <p:childTnLst>
                                    <p:set>
                                      <p:cBhvr>
                                        <p:cTn id="18" dur="1" fill="hold">
                                          <p:stCondLst>
                                            <p:cond delay="0"/>
                                          </p:stCondLst>
                                        </p:cTn>
                                        <p:tgtEl>
                                          <p:spTgt spid="86019">
                                            <p:txEl>
                                              <p:pRg st="1" end="1"/>
                                            </p:txEl>
                                          </p:spTgt>
                                        </p:tgtEl>
                                        <p:attrNameLst>
                                          <p:attrName>style.visibility</p:attrName>
                                        </p:attrNameLst>
                                      </p:cBhvr>
                                      <p:to>
                                        <p:strVal val="visible"/>
                                      </p:to>
                                    </p:set>
                                    <p:anim calcmode="lin" valueType="num">
                                      <p:cBhvr additive="base">
                                        <p:cTn id="19" dur="5000" fill="hold"/>
                                        <p:tgtEl>
                                          <p:spTgt spid="86019">
                                            <p:txEl>
                                              <p:pRg st="1" end="1"/>
                                            </p:txEl>
                                          </p:spTgt>
                                        </p:tgtEl>
                                        <p:attrNameLst>
                                          <p:attrName>ppt_x</p:attrName>
                                        </p:attrNameLst>
                                      </p:cBhvr>
                                      <p:tavLst>
                                        <p:tav tm="0">
                                          <p:val>
                                            <p:strVal val="1+#ppt_w/2"/>
                                          </p:val>
                                        </p:tav>
                                        <p:tav tm="100000">
                                          <p:val>
                                            <p:strVal val="#ppt_x"/>
                                          </p:val>
                                        </p:tav>
                                      </p:tavLst>
                                    </p:anim>
                                    <p:anim calcmode="lin" valueType="num">
                                      <p:cBhvr additive="base">
                                        <p:cTn id="20" dur="5000" fill="hold"/>
                                        <p:tgtEl>
                                          <p:spTgt spid="860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2" fill="hold" grpId="0" nodeType="clickEffect">
                                  <p:stCondLst>
                                    <p:cond delay="0"/>
                                  </p:stCondLst>
                                  <p:childTnLst>
                                    <p:set>
                                      <p:cBhvr>
                                        <p:cTn id="24" dur="1" fill="hold">
                                          <p:stCondLst>
                                            <p:cond delay="0"/>
                                          </p:stCondLst>
                                        </p:cTn>
                                        <p:tgtEl>
                                          <p:spTgt spid="86019">
                                            <p:txEl>
                                              <p:pRg st="2" end="2"/>
                                            </p:txEl>
                                          </p:spTgt>
                                        </p:tgtEl>
                                        <p:attrNameLst>
                                          <p:attrName>style.visibility</p:attrName>
                                        </p:attrNameLst>
                                      </p:cBhvr>
                                      <p:to>
                                        <p:strVal val="visible"/>
                                      </p:to>
                                    </p:set>
                                    <p:anim calcmode="lin" valueType="num">
                                      <p:cBhvr additive="base">
                                        <p:cTn id="25" dur="5000" fill="hold"/>
                                        <p:tgtEl>
                                          <p:spTgt spid="86019">
                                            <p:txEl>
                                              <p:pRg st="2" end="2"/>
                                            </p:txEl>
                                          </p:spTgt>
                                        </p:tgtEl>
                                        <p:attrNameLst>
                                          <p:attrName>ppt_x</p:attrName>
                                        </p:attrNameLst>
                                      </p:cBhvr>
                                      <p:tavLst>
                                        <p:tav tm="0">
                                          <p:val>
                                            <p:strVal val="1+#ppt_w/2"/>
                                          </p:val>
                                        </p:tav>
                                        <p:tav tm="100000">
                                          <p:val>
                                            <p:strVal val="#ppt_x"/>
                                          </p:val>
                                        </p:tav>
                                      </p:tavLst>
                                    </p:anim>
                                    <p:anim calcmode="lin" valueType="num">
                                      <p:cBhvr additive="base">
                                        <p:cTn id="26" dur="5000" fill="hold"/>
                                        <p:tgtEl>
                                          <p:spTgt spid="8601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8" grpId="0" autoUpdateAnimBg="0"/>
      <p:bldP spid="86019" grpId="0" build="p" autoUpdateAnimBg="0"/>
    </p:bldLst>
  </p:timing>
</p:sld>
</file>

<file path=ppt/slides/slide8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457200" y="800100"/>
            <a:ext cx="8001000" cy="762000"/>
          </a:xfrm>
        </p:spPr>
        <p:txBody>
          <a:bodyPr/>
          <a:lstStyle/>
          <a:p>
            <a:r>
              <a:rPr lang="tr-TR">
                <a:latin typeface="Comic Sans MS" pitchFamily="66" charset="0"/>
              </a:rPr>
              <a:t>Haftalık Çalışma Programına :</a:t>
            </a:r>
          </a:p>
        </p:txBody>
      </p:sp>
      <p:sp>
        <p:nvSpPr>
          <p:cNvPr id="87043" name="Rectangle 3"/>
          <p:cNvSpPr>
            <a:spLocks noGrp="1" noChangeArrowheads="1"/>
          </p:cNvSpPr>
          <p:nvPr>
            <p:ph type="body" idx="1"/>
          </p:nvPr>
        </p:nvSpPr>
        <p:spPr>
          <a:xfrm>
            <a:off x="304800" y="1752600"/>
            <a:ext cx="8153400" cy="4724400"/>
          </a:xfrm>
        </p:spPr>
        <p:txBody>
          <a:bodyPr/>
          <a:lstStyle/>
          <a:p>
            <a:pPr>
              <a:lnSpc>
                <a:spcPct val="90000"/>
              </a:lnSpc>
            </a:pPr>
            <a:r>
              <a:rPr lang="tr-TR">
                <a:latin typeface="Comic Sans MS" pitchFamily="66" charset="0"/>
              </a:rPr>
              <a:t>Ders dışı yapacağımız çalışmaların saati,( SPOR, SANAT, MÜZİK )</a:t>
            </a:r>
          </a:p>
          <a:p>
            <a:pPr>
              <a:lnSpc>
                <a:spcPct val="90000"/>
              </a:lnSpc>
            </a:pPr>
            <a:r>
              <a:rPr lang="tr-TR">
                <a:latin typeface="Comic Sans MS" pitchFamily="66" charset="0"/>
              </a:rPr>
              <a:t>Ödevlerin teslim edileceği tarihler,</a:t>
            </a:r>
          </a:p>
          <a:p>
            <a:pPr>
              <a:lnSpc>
                <a:spcPct val="90000"/>
              </a:lnSpc>
            </a:pPr>
            <a:r>
              <a:rPr lang="tr-TR">
                <a:latin typeface="Comic Sans MS" pitchFamily="66" charset="0"/>
              </a:rPr>
              <a:t> Unutulmaması gereken dersle ilgili araç,gereçler.Yazılı günleri belirtilir.</a:t>
            </a:r>
          </a:p>
          <a:p>
            <a:pPr>
              <a:lnSpc>
                <a:spcPct val="90000"/>
              </a:lnSpc>
            </a:pPr>
            <a:r>
              <a:rPr lang="tr-TR">
                <a:latin typeface="Comic Sans MS" pitchFamily="66" charset="0"/>
              </a:rPr>
              <a:t>Hafta sonu etkinlikleri ve aile ile gidilecek yerler de yazılabilir. Tüm yapılacakların göz önünde olması çocukları rahatlatacaktır.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7042"/>
                                        </p:tgtEl>
                                        <p:attrNameLst>
                                          <p:attrName>style.visibility</p:attrName>
                                        </p:attrNameLst>
                                      </p:cBhvr>
                                      <p:to>
                                        <p:strVal val="visible"/>
                                      </p:to>
                                    </p:set>
                                    <p:anim calcmode="lin" valueType="num">
                                      <p:cBhvr additive="base">
                                        <p:cTn id="7" dur="500" fill="hold"/>
                                        <p:tgtEl>
                                          <p:spTgt spid="87042"/>
                                        </p:tgtEl>
                                        <p:attrNameLst>
                                          <p:attrName>ppt_x</p:attrName>
                                        </p:attrNameLst>
                                      </p:cBhvr>
                                      <p:tavLst>
                                        <p:tav tm="0">
                                          <p:val>
                                            <p:strVal val="0-#ppt_w/2"/>
                                          </p:val>
                                        </p:tav>
                                        <p:tav tm="100000">
                                          <p:val>
                                            <p:strVal val="#ppt_x"/>
                                          </p:val>
                                        </p:tav>
                                      </p:tavLst>
                                    </p:anim>
                                    <p:anim calcmode="lin" valueType="num">
                                      <p:cBhvr additive="base">
                                        <p:cTn id="8" dur="500" fill="hold"/>
                                        <p:tgtEl>
                                          <p:spTgt spid="8704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87043">
                                            <p:txEl>
                                              <p:pRg st="0" end="0"/>
                                            </p:txEl>
                                          </p:spTgt>
                                        </p:tgtEl>
                                        <p:attrNameLst>
                                          <p:attrName>style.visibility</p:attrName>
                                        </p:attrNameLst>
                                      </p:cBhvr>
                                      <p:to>
                                        <p:strVal val="visible"/>
                                      </p:to>
                                    </p:set>
                                    <p:anim calcmode="lin" valueType="num">
                                      <p:cBhvr additive="base">
                                        <p:cTn id="13" dur="5000" fill="hold"/>
                                        <p:tgtEl>
                                          <p:spTgt spid="87043">
                                            <p:txEl>
                                              <p:pRg st="0" end="0"/>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870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87043">
                                            <p:txEl>
                                              <p:pRg st="1" end="1"/>
                                            </p:txEl>
                                          </p:spTgt>
                                        </p:tgtEl>
                                        <p:attrNameLst>
                                          <p:attrName>style.visibility</p:attrName>
                                        </p:attrNameLst>
                                      </p:cBhvr>
                                      <p:to>
                                        <p:strVal val="visible"/>
                                      </p:to>
                                    </p:set>
                                    <p:anim calcmode="lin" valueType="num">
                                      <p:cBhvr additive="base">
                                        <p:cTn id="19" dur="5000" fill="hold"/>
                                        <p:tgtEl>
                                          <p:spTgt spid="87043">
                                            <p:txEl>
                                              <p:pRg st="1" end="1"/>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870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87043">
                                            <p:txEl>
                                              <p:pRg st="2" end="2"/>
                                            </p:txEl>
                                          </p:spTgt>
                                        </p:tgtEl>
                                        <p:attrNameLst>
                                          <p:attrName>style.visibility</p:attrName>
                                        </p:attrNameLst>
                                      </p:cBhvr>
                                      <p:to>
                                        <p:strVal val="visible"/>
                                      </p:to>
                                    </p:set>
                                    <p:anim calcmode="lin" valueType="num">
                                      <p:cBhvr additive="base">
                                        <p:cTn id="25" dur="5000" fill="hold"/>
                                        <p:tgtEl>
                                          <p:spTgt spid="87043">
                                            <p:txEl>
                                              <p:pRg st="2" end="2"/>
                                            </p:txEl>
                                          </p:spTgt>
                                        </p:tgtEl>
                                        <p:attrNameLst>
                                          <p:attrName>ppt_x</p:attrName>
                                        </p:attrNameLst>
                                      </p:cBhvr>
                                      <p:tavLst>
                                        <p:tav tm="0">
                                          <p:val>
                                            <p:strVal val="#ppt_x"/>
                                          </p:val>
                                        </p:tav>
                                        <p:tav tm="100000">
                                          <p:val>
                                            <p:strVal val="#ppt_x"/>
                                          </p:val>
                                        </p:tav>
                                      </p:tavLst>
                                    </p:anim>
                                    <p:anim calcmode="lin" valueType="num">
                                      <p:cBhvr additive="base">
                                        <p:cTn id="26" dur="5000" fill="hold"/>
                                        <p:tgtEl>
                                          <p:spTgt spid="870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7" presetClass="entr" presetSubtype="4" fill="hold" grpId="0" nodeType="clickEffect">
                                  <p:stCondLst>
                                    <p:cond delay="0"/>
                                  </p:stCondLst>
                                  <p:childTnLst>
                                    <p:set>
                                      <p:cBhvr>
                                        <p:cTn id="30" dur="1" fill="hold">
                                          <p:stCondLst>
                                            <p:cond delay="0"/>
                                          </p:stCondLst>
                                        </p:cTn>
                                        <p:tgtEl>
                                          <p:spTgt spid="87043">
                                            <p:txEl>
                                              <p:pRg st="3" end="3"/>
                                            </p:txEl>
                                          </p:spTgt>
                                        </p:tgtEl>
                                        <p:attrNameLst>
                                          <p:attrName>style.visibility</p:attrName>
                                        </p:attrNameLst>
                                      </p:cBhvr>
                                      <p:to>
                                        <p:strVal val="visible"/>
                                      </p:to>
                                    </p:set>
                                    <p:anim calcmode="lin" valueType="num">
                                      <p:cBhvr additive="base">
                                        <p:cTn id="31" dur="5000" fill="hold"/>
                                        <p:tgtEl>
                                          <p:spTgt spid="87043">
                                            <p:txEl>
                                              <p:pRg st="3" end="3"/>
                                            </p:txEl>
                                          </p:spTgt>
                                        </p:tgtEl>
                                        <p:attrNameLst>
                                          <p:attrName>ppt_x</p:attrName>
                                        </p:attrNameLst>
                                      </p:cBhvr>
                                      <p:tavLst>
                                        <p:tav tm="0">
                                          <p:val>
                                            <p:strVal val="#ppt_x"/>
                                          </p:val>
                                        </p:tav>
                                        <p:tav tm="100000">
                                          <p:val>
                                            <p:strVal val="#ppt_x"/>
                                          </p:val>
                                        </p:tav>
                                      </p:tavLst>
                                    </p:anim>
                                    <p:anim calcmode="lin" valueType="num">
                                      <p:cBhvr additive="base">
                                        <p:cTn id="32" dur="5000" fill="hold"/>
                                        <p:tgtEl>
                                          <p:spTgt spid="8704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2" grpId="0" autoUpdateAnimBg="0"/>
      <p:bldP spid="87043" grpId="0" build="p" autoUpdateAnimBg="0"/>
    </p:bldLst>
  </p:timing>
</p:sld>
</file>

<file path=ppt/slides/slide8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685800" y="549275"/>
            <a:ext cx="7772400" cy="2101850"/>
          </a:xfrm>
        </p:spPr>
        <p:txBody>
          <a:bodyPr/>
          <a:lstStyle/>
          <a:p>
            <a:r>
              <a:rPr lang="tr-TR">
                <a:latin typeface="Comic Sans MS" pitchFamily="66" charset="0"/>
              </a:rPr>
              <a:t>Çalışma davranışını etkileyen çevresel faktörleri kontrol altına alma :</a:t>
            </a:r>
          </a:p>
        </p:txBody>
      </p:sp>
      <p:sp>
        <p:nvSpPr>
          <p:cNvPr id="88067" name="Rectangle 3"/>
          <p:cNvSpPr>
            <a:spLocks noGrp="1" noChangeArrowheads="1"/>
          </p:cNvSpPr>
          <p:nvPr>
            <p:ph type="body" idx="1"/>
          </p:nvPr>
        </p:nvSpPr>
        <p:spPr>
          <a:xfrm>
            <a:off x="685800" y="2971800"/>
            <a:ext cx="7772400" cy="3505200"/>
          </a:xfrm>
        </p:spPr>
        <p:txBody>
          <a:bodyPr/>
          <a:lstStyle/>
          <a:p>
            <a:pPr>
              <a:lnSpc>
                <a:spcPct val="90000"/>
              </a:lnSpc>
            </a:pPr>
            <a:r>
              <a:rPr lang="tr-TR">
                <a:latin typeface="Comic Sans MS" pitchFamily="66" charset="0"/>
              </a:rPr>
              <a:t>Burada amacımız çalışma isteği ve DİKKAT SÜRESİNİ ARTIRMAKTIR .</a:t>
            </a:r>
          </a:p>
          <a:p>
            <a:pPr>
              <a:lnSpc>
                <a:spcPct val="90000"/>
              </a:lnSpc>
            </a:pPr>
            <a:r>
              <a:rPr lang="tr-TR">
                <a:latin typeface="Comic Sans MS" pitchFamily="66" charset="0"/>
              </a:rPr>
              <a:t>Ders çalışma davranışını etkileyen olumlu etkilerin en başında İSTEKLİLİK GELİR. Çalışmayı bilmeyen bir öğrenciye ders “</a:t>
            </a:r>
            <a:r>
              <a:rPr lang="tr-TR" b="1">
                <a:effectLst>
                  <a:outerShdw blurRad="38100" dist="38100" dir="2700000" algn="tl">
                    <a:srgbClr val="C0C0C0"/>
                  </a:outerShdw>
                </a:effectLst>
                <a:latin typeface="Comic Sans MS" pitchFamily="66" charset="0"/>
              </a:rPr>
              <a:t>yük</a:t>
            </a:r>
            <a:r>
              <a:rPr lang="tr-TR">
                <a:latin typeface="Comic Sans MS" pitchFamily="66" charset="0"/>
              </a:rPr>
              <a:t>” olmaktadır.</a:t>
            </a:r>
          </a:p>
          <a:p>
            <a:pPr>
              <a:lnSpc>
                <a:spcPct val="90000"/>
              </a:lnSpc>
            </a:pPr>
            <a:endParaRPr lang="tr-TR">
              <a:latin typeface="Comic Sans MS" pitchFamily="66" charset="0"/>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2" fill="hold" grpId="0" nodeType="clickEffect">
                                  <p:stCondLst>
                                    <p:cond delay="0"/>
                                  </p:stCondLst>
                                  <p:childTnLst>
                                    <p:set>
                                      <p:cBhvr>
                                        <p:cTn id="6" dur="1" fill="hold">
                                          <p:stCondLst>
                                            <p:cond delay="0"/>
                                          </p:stCondLst>
                                        </p:cTn>
                                        <p:tgtEl>
                                          <p:spTgt spid="88066"/>
                                        </p:tgtEl>
                                        <p:attrNameLst>
                                          <p:attrName>style.visibility</p:attrName>
                                        </p:attrNameLst>
                                      </p:cBhvr>
                                      <p:to>
                                        <p:strVal val="visible"/>
                                      </p:to>
                                    </p:set>
                                    <p:anim calcmode="lin" valueType="num">
                                      <p:cBhvr additive="base">
                                        <p:cTn id="7" dur="5000" fill="hold"/>
                                        <p:tgtEl>
                                          <p:spTgt spid="88066"/>
                                        </p:tgtEl>
                                        <p:attrNameLst>
                                          <p:attrName>ppt_x</p:attrName>
                                        </p:attrNameLst>
                                      </p:cBhvr>
                                      <p:tavLst>
                                        <p:tav tm="0">
                                          <p:val>
                                            <p:strVal val="1+#ppt_w/2"/>
                                          </p:val>
                                        </p:tav>
                                        <p:tav tm="100000">
                                          <p:val>
                                            <p:strVal val="#ppt_x"/>
                                          </p:val>
                                        </p:tav>
                                      </p:tavLst>
                                    </p:anim>
                                    <p:anim calcmode="lin" valueType="num">
                                      <p:cBhvr additive="base">
                                        <p:cTn id="8" dur="5000" fill="hold"/>
                                        <p:tgtEl>
                                          <p:spTgt spid="8806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5" presetClass="entr" presetSubtype="0" fill="hold" grpId="0" nodeType="clickEffect">
                                  <p:stCondLst>
                                    <p:cond delay="0"/>
                                  </p:stCondLst>
                                  <p:childTnLst>
                                    <p:set>
                                      <p:cBhvr>
                                        <p:cTn id="12" dur="1" fill="hold">
                                          <p:stCondLst>
                                            <p:cond delay="0"/>
                                          </p:stCondLst>
                                        </p:cTn>
                                        <p:tgtEl>
                                          <p:spTgt spid="88067">
                                            <p:txEl>
                                              <p:pRg st="0" end="0"/>
                                            </p:txEl>
                                          </p:spTgt>
                                        </p:tgtEl>
                                        <p:attrNameLst>
                                          <p:attrName>style.visibility</p:attrName>
                                        </p:attrNameLst>
                                      </p:cBhvr>
                                      <p:to>
                                        <p:strVal val="visible"/>
                                      </p:to>
                                    </p:set>
                                    <p:anim calcmode="lin" valueType="num">
                                      <p:cBhvr>
                                        <p:cTn id="13" dur="1000" fill="hold"/>
                                        <p:tgtEl>
                                          <p:spTgt spid="88067">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88067">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88067">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88067">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7" fill="hold">
                      <p:stCondLst>
                        <p:cond delay="indefinite"/>
                      </p:stCondLst>
                      <p:childTnLst>
                        <p:par>
                          <p:cTn id="18" fill="hold">
                            <p:stCondLst>
                              <p:cond delay="0"/>
                            </p:stCondLst>
                            <p:childTnLst>
                              <p:par>
                                <p:cTn id="19" presetID="15" presetClass="entr" presetSubtype="0" fill="hold" grpId="0" nodeType="clickEffect">
                                  <p:stCondLst>
                                    <p:cond delay="0"/>
                                  </p:stCondLst>
                                  <p:childTnLst>
                                    <p:set>
                                      <p:cBhvr>
                                        <p:cTn id="20" dur="1" fill="hold">
                                          <p:stCondLst>
                                            <p:cond delay="0"/>
                                          </p:stCondLst>
                                        </p:cTn>
                                        <p:tgtEl>
                                          <p:spTgt spid="88067">
                                            <p:txEl>
                                              <p:pRg st="1" end="1"/>
                                            </p:txEl>
                                          </p:spTgt>
                                        </p:tgtEl>
                                        <p:attrNameLst>
                                          <p:attrName>style.visibility</p:attrName>
                                        </p:attrNameLst>
                                      </p:cBhvr>
                                      <p:to>
                                        <p:strVal val="visible"/>
                                      </p:to>
                                    </p:set>
                                    <p:anim calcmode="lin" valueType="num">
                                      <p:cBhvr>
                                        <p:cTn id="21" dur="1000" fill="hold"/>
                                        <p:tgtEl>
                                          <p:spTgt spid="88067">
                                            <p:txEl>
                                              <p:pRg st="1" end="1"/>
                                            </p:txEl>
                                          </p:spTgt>
                                        </p:tgtEl>
                                        <p:attrNameLst>
                                          <p:attrName>ppt_w</p:attrName>
                                        </p:attrNameLst>
                                      </p:cBhvr>
                                      <p:tavLst>
                                        <p:tav tm="0">
                                          <p:val>
                                            <p:fltVal val="0"/>
                                          </p:val>
                                        </p:tav>
                                        <p:tav tm="100000">
                                          <p:val>
                                            <p:strVal val="#ppt_w"/>
                                          </p:val>
                                        </p:tav>
                                      </p:tavLst>
                                    </p:anim>
                                    <p:anim calcmode="lin" valueType="num">
                                      <p:cBhvr>
                                        <p:cTn id="22" dur="1000" fill="hold"/>
                                        <p:tgtEl>
                                          <p:spTgt spid="88067">
                                            <p:txEl>
                                              <p:pRg st="1" end="1"/>
                                            </p:txEl>
                                          </p:spTgt>
                                        </p:tgtEl>
                                        <p:attrNameLst>
                                          <p:attrName>ppt_h</p:attrName>
                                        </p:attrNameLst>
                                      </p:cBhvr>
                                      <p:tavLst>
                                        <p:tav tm="0">
                                          <p:val>
                                            <p:fltVal val="0"/>
                                          </p:val>
                                        </p:tav>
                                        <p:tav tm="100000">
                                          <p:val>
                                            <p:strVal val="#ppt_h"/>
                                          </p:val>
                                        </p:tav>
                                      </p:tavLst>
                                    </p:anim>
                                    <p:anim calcmode="lin" valueType="num">
                                      <p:cBhvr>
                                        <p:cTn id="23" dur="1000" fill="hold"/>
                                        <p:tgtEl>
                                          <p:spTgt spid="88067">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4" dur="1000" fill="hold"/>
                                        <p:tgtEl>
                                          <p:spTgt spid="88067">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6" grpId="0" autoUpdateAnimBg="0"/>
      <p:bldP spid="88067"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998538"/>
            <a:ext cx="7848600" cy="1431925"/>
          </a:xfrm>
        </p:spPr>
        <p:txBody>
          <a:bodyPr/>
          <a:lstStyle/>
          <a:p>
            <a:r>
              <a:rPr lang="tr-TR">
                <a:latin typeface="Comic Sans MS" pitchFamily="66" charset="0"/>
              </a:rPr>
              <a:t/>
            </a:r>
            <a:br>
              <a:rPr lang="tr-TR">
                <a:latin typeface="Comic Sans MS" pitchFamily="66" charset="0"/>
              </a:rPr>
            </a:br>
            <a:endParaRPr lang="tr-TR">
              <a:latin typeface="Comic Sans MS" pitchFamily="66" charset="0"/>
            </a:endParaRPr>
          </a:p>
        </p:txBody>
      </p:sp>
      <p:sp>
        <p:nvSpPr>
          <p:cNvPr id="23555" name="Rectangle 3"/>
          <p:cNvSpPr>
            <a:spLocks noGrp="1" noChangeArrowheads="1"/>
          </p:cNvSpPr>
          <p:nvPr>
            <p:ph type="body" idx="1"/>
          </p:nvPr>
        </p:nvSpPr>
        <p:spPr>
          <a:xfrm>
            <a:off x="685800" y="914400"/>
            <a:ext cx="7772400" cy="5181600"/>
          </a:xfrm>
        </p:spPr>
        <p:txBody>
          <a:bodyPr/>
          <a:lstStyle/>
          <a:p>
            <a:r>
              <a:rPr lang="tr-TR">
                <a:latin typeface="Comic Sans MS" pitchFamily="66" charset="0"/>
              </a:rPr>
              <a:t>Aileler çok küçük yaştan başlayarak çocuklarından yüksek başarı beklentisi içindedirler.</a:t>
            </a:r>
          </a:p>
          <a:p>
            <a:endParaRPr lang="tr-TR">
              <a:latin typeface="Comic Sans MS" pitchFamily="66" charset="0"/>
            </a:endParaRPr>
          </a:p>
          <a:p>
            <a:r>
              <a:rPr lang="tr-TR">
                <a:latin typeface="Comic Sans MS" pitchFamily="66" charset="0"/>
              </a:rPr>
              <a:t>Bize düşen en önemli görev “ </a:t>
            </a:r>
            <a:r>
              <a:rPr lang="tr-TR" b="1">
                <a:effectLst>
                  <a:outerShdw blurRad="38100" dist="38100" dir="2700000" algn="tl">
                    <a:srgbClr val="C0C0C0"/>
                  </a:outerShdw>
                </a:effectLst>
                <a:latin typeface="Comic Sans MS" pitchFamily="66" charset="0"/>
              </a:rPr>
              <a:t>çalışma isteğini artırmak ve onu çalışmaya teşvik etmektir.”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554"/>
                                        </p:tgtEl>
                                        <p:attrNameLst>
                                          <p:attrName>style.visibility</p:attrName>
                                        </p:attrNameLst>
                                      </p:cBhvr>
                                      <p:to>
                                        <p:strVal val="visible"/>
                                      </p:to>
                                    </p:set>
                                    <p:anim calcmode="lin" valueType="num">
                                      <p:cBhvr additive="base">
                                        <p:cTn id="7" dur="500" fill="hold"/>
                                        <p:tgtEl>
                                          <p:spTgt spid="23554"/>
                                        </p:tgtEl>
                                        <p:attrNameLst>
                                          <p:attrName>ppt_x</p:attrName>
                                        </p:attrNameLst>
                                      </p:cBhvr>
                                      <p:tavLst>
                                        <p:tav tm="0">
                                          <p:val>
                                            <p:strVal val="#ppt_x"/>
                                          </p:val>
                                        </p:tav>
                                        <p:tav tm="100000">
                                          <p:val>
                                            <p:strVal val="#ppt_x"/>
                                          </p:val>
                                        </p:tav>
                                      </p:tavLst>
                                    </p:anim>
                                    <p:anim calcmode="lin" valueType="num">
                                      <p:cBhvr additive="base">
                                        <p:cTn id="8" dur="500" fill="hold"/>
                                        <p:tgtEl>
                                          <p:spTgt spid="2355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23555">
                                            <p:txEl>
                                              <p:pRg st="0" end="0"/>
                                            </p:txEl>
                                          </p:spTgt>
                                        </p:tgtEl>
                                        <p:attrNameLst>
                                          <p:attrName>style.visibility</p:attrName>
                                        </p:attrNameLst>
                                      </p:cBhvr>
                                      <p:to>
                                        <p:strVal val="visible"/>
                                      </p:to>
                                    </p:set>
                                    <p:animEffect transition="in" filter="slide(fromBottom)">
                                      <p:cBhvr>
                                        <p:cTn id="13" dur="500"/>
                                        <p:tgtEl>
                                          <p:spTgt spid="23555">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grpId="0" nodeType="clickEffect">
                                  <p:stCondLst>
                                    <p:cond delay="0"/>
                                  </p:stCondLst>
                                  <p:childTnLst>
                                    <p:set>
                                      <p:cBhvr>
                                        <p:cTn id="17" dur="1" fill="hold">
                                          <p:stCondLst>
                                            <p:cond delay="0"/>
                                          </p:stCondLst>
                                        </p:cTn>
                                        <p:tgtEl>
                                          <p:spTgt spid="23555">
                                            <p:txEl>
                                              <p:pRg st="2" end="2"/>
                                            </p:txEl>
                                          </p:spTgt>
                                        </p:tgtEl>
                                        <p:attrNameLst>
                                          <p:attrName>style.visibility</p:attrName>
                                        </p:attrNameLst>
                                      </p:cBhvr>
                                      <p:to>
                                        <p:strVal val="visible"/>
                                      </p:to>
                                    </p:set>
                                    <p:animEffect transition="in" filter="slide(fromBottom)">
                                      <p:cBhvr>
                                        <p:cTn id="18" dur="500"/>
                                        <p:tgtEl>
                                          <p:spTgt spid="2355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autoUpdateAnimBg="0"/>
      <p:bldP spid="23555" grpId="0" build="p" autoUpdateAnimBg="0"/>
    </p:bldLst>
  </p:timing>
</p:sld>
</file>

<file path=ppt/slides/slide9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914400" y="1462088"/>
            <a:ext cx="7772400" cy="2713037"/>
          </a:xfrm>
        </p:spPr>
        <p:txBody>
          <a:bodyPr/>
          <a:lstStyle/>
          <a:p>
            <a:r>
              <a:rPr lang="tr-TR" sz="2800" b="1" i="1">
                <a:effectLst>
                  <a:outerShdw blurRad="38100" dist="38100" dir="2700000" algn="tl">
                    <a:srgbClr val="C0C0C0"/>
                  </a:outerShdw>
                </a:effectLst>
                <a:latin typeface="Comic Sans MS" pitchFamily="66" charset="0"/>
              </a:rPr>
              <a:t>DÜŞÜNMEDEN ÖĞRENMEK FAYDASIZ,</a:t>
            </a:r>
            <a:br>
              <a:rPr lang="tr-TR" sz="2800" b="1" i="1">
                <a:effectLst>
                  <a:outerShdw blurRad="38100" dist="38100" dir="2700000" algn="tl">
                    <a:srgbClr val="C0C0C0"/>
                  </a:outerShdw>
                </a:effectLst>
                <a:latin typeface="Comic Sans MS" pitchFamily="66" charset="0"/>
              </a:rPr>
            </a:br>
            <a:r>
              <a:rPr lang="tr-TR" sz="2800" b="1" i="1">
                <a:effectLst>
                  <a:outerShdw blurRad="38100" dist="38100" dir="2700000" algn="tl">
                    <a:srgbClr val="C0C0C0"/>
                  </a:outerShdw>
                </a:effectLst>
                <a:latin typeface="Comic Sans MS" pitchFamily="66" charset="0"/>
              </a:rPr>
              <a:t/>
            </a:r>
            <a:br>
              <a:rPr lang="tr-TR" sz="2800" b="1" i="1">
                <a:effectLst>
                  <a:outerShdw blurRad="38100" dist="38100" dir="2700000" algn="tl">
                    <a:srgbClr val="C0C0C0"/>
                  </a:outerShdw>
                </a:effectLst>
                <a:latin typeface="Comic Sans MS" pitchFamily="66" charset="0"/>
              </a:rPr>
            </a:br>
            <a:r>
              <a:rPr lang="tr-TR" sz="2800" b="1" i="1">
                <a:effectLst>
                  <a:outerShdw blurRad="38100" dist="38100" dir="2700000" algn="tl">
                    <a:srgbClr val="C0C0C0"/>
                  </a:outerShdw>
                </a:effectLst>
                <a:latin typeface="Comic Sans MS" pitchFamily="66" charset="0"/>
              </a:rPr>
              <a:t> ÖĞRENMEDEN DÜŞÜNMEK TEHLİKELİDİR</a:t>
            </a:r>
            <a:r>
              <a:rPr lang="tr-TR" b="1" i="1">
                <a:effectLst>
                  <a:outerShdw blurRad="38100" dist="38100" dir="2700000" algn="tl">
                    <a:srgbClr val="C0C0C0"/>
                  </a:outerShdw>
                </a:effectLst>
              </a:rPr>
              <a:t>.</a:t>
            </a:r>
            <a:br>
              <a:rPr lang="tr-TR" b="1" i="1">
                <a:effectLst>
                  <a:outerShdw blurRad="38100" dist="38100" dir="2700000" algn="tl">
                    <a:srgbClr val="C0C0C0"/>
                  </a:outerShdw>
                </a:effectLst>
              </a:rPr>
            </a:br>
            <a:r>
              <a:rPr lang="tr-TR"/>
              <a:t>                      </a:t>
            </a:r>
            <a:r>
              <a:rPr lang="tr-TR" i="1"/>
              <a:t>Konfüçyüs</a:t>
            </a:r>
            <a:endParaRPr lang="tr-T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p:cTn id="7" dur="5000" fill="hold"/>
                                        <p:tgtEl>
                                          <p:spTgt spid="5122"/>
                                        </p:tgtEl>
                                        <p:attrNameLst>
                                          <p:attrName>ppt_w</p:attrName>
                                        </p:attrNameLst>
                                      </p:cBhvr>
                                      <p:tavLst>
                                        <p:tav tm="0" fmla="#ppt_w*sin(2.5*pi*$)">
                                          <p:val>
                                            <p:fltVal val="0"/>
                                          </p:val>
                                        </p:tav>
                                        <p:tav tm="100000">
                                          <p:val>
                                            <p:fltVal val="1"/>
                                          </p:val>
                                        </p:tav>
                                      </p:tavLst>
                                    </p:anim>
                                    <p:anim calcmode="lin" valueType="num">
                                      <p:cBhvr>
                                        <p:cTn id="8" dur="5000" fill="hold"/>
                                        <p:tgtEl>
                                          <p:spTgt spid="512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autoUpdateAnimBg="0"/>
    </p:bldLst>
  </p:timing>
</p:sld>
</file>

<file path=ppt/slides/slide9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5586" name="Rectangle 1026"/>
          <p:cNvSpPr>
            <a:spLocks noGrp="1" noChangeArrowheads="1"/>
          </p:cNvSpPr>
          <p:nvPr>
            <p:ph type="title"/>
          </p:nvPr>
        </p:nvSpPr>
        <p:spPr>
          <a:xfrm>
            <a:off x="685800" y="198438"/>
            <a:ext cx="7772400" cy="1431925"/>
          </a:xfrm>
        </p:spPr>
        <p:txBody>
          <a:bodyPr/>
          <a:lstStyle/>
          <a:p>
            <a:r>
              <a:rPr lang="tr-TR">
                <a:latin typeface="Comic Sans MS" pitchFamily="66" charset="0"/>
              </a:rPr>
              <a:t>Öğrenmede </a:t>
            </a:r>
            <a:br>
              <a:rPr lang="tr-TR">
                <a:latin typeface="Comic Sans MS" pitchFamily="66" charset="0"/>
              </a:rPr>
            </a:br>
            <a:r>
              <a:rPr lang="tr-TR">
                <a:latin typeface="Comic Sans MS" pitchFamily="66" charset="0"/>
              </a:rPr>
              <a:t>İÇSEL GÜDÜLENME</a:t>
            </a:r>
          </a:p>
        </p:txBody>
      </p:sp>
      <p:sp>
        <p:nvSpPr>
          <p:cNvPr id="195587" name="Rectangle 1027"/>
          <p:cNvSpPr>
            <a:spLocks noGrp="1" noChangeArrowheads="1"/>
          </p:cNvSpPr>
          <p:nvPr>
            <p:ph type="body" idx="1"/>
          </p:nvPr>
        </p:nvSpPr>
        <p:spPr>
          <a:xfrm>
            <a:off x="304800" y="1676400"/>
            <a:ext cx="8610600" cy="5181600"/>
          </a:xfrm>
        </p:spPr>
        <p:txBody>
          <a:bodyPr/>
          <a:lstStyle/>
          <a:p>
            <a:pPr>
              <a:lnSpc>
                <a:spcPct val="90000"/>
              </a:lnSpc>
            </a:pPr>
            <a:r>
              <a:rPr lang="tr-TR">
                <a:latin typeface="Comic Sans MS" pitchFamily="66" charset="0"/>
              </a:rPr>
              <a:t>Güdülenme eksikliği okulda özellikle AKADEMİK BAŞARININ düşmesiyle kendini gösterir.Başarısızlığını umursamaz hale gelir.Bunu önlemek için :</a:t>
            </a:r>
          </a:p>
          <a:p>
            <a:pPr>
              <a:lnSpc>
                <a:spcPct val="90000"/>
              </a:lnSpc>
            </a:pPr>
            <a:r>
              <a:rPr lang="tr-TR">
                <a:latin typeface="Comic Sans MS" pitchFamily="66" charset="0"/>
              </a:rPr>
              <a:t>Çocuğumuzun gösterdiği çabadan dolayı onu ödüllendirmek,</a:t>
            </a:r>
          </a:p>
          <a:p>
            <a:pPr>
              <a:lnSpc>
                <a:spcPct val="90000"/>
              </a:lnSpc>
            </a:pPr>
            <a:r>
              <a:rPr lang="tr-TR">
                <a:latin typeface="Comic Sans MS" pitchFamily="66" charset="0"/>
              </a:rPr>
              <a:t>Yaptığı çalışmanın onun kapasitesini aşmamasını sağlamak,</a:t>
            </a:r>
          </a:p>
          <a:p>
            <a:pPr>
              <a:lnSpc>
                <a:spcPct val="90000"/>
              </a:lnSpc>
            </a:pPr>
            <a:r>
              <a:rPr lang="tr-TR">
                <a:latin typeface="Comic Sans MS" pitchFamily="66" charset="0"/>
              </a:rPr>
              <a:t>Çocuğun yaptığı işi sergilemek, içsel güdülemeyi artırır.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5586"/>
                                        </p:tgtEl>
                                        <p:attrNameLst>
                                          <p:attrName>style.visibility</p:attrName>
                                        </p:attrNameLst>
                                      </p:cBhvr>
                                      <p:to>
                                        <p:strVal val="visible"/>
                                      </p:to>
                                    </p:set>
                                    <p:anim calcmode="lin" valueType="num">
                                      <p:cBhvr additive="base">
                                        <p:cTn id="7" dur="500" fill="hold"/>
                                        <p:tgtEl>
                                          <p:spTgt spid="195586"/>
                                        </p:tgtEl>
                                        <p:attrNameLst>
                                          <p:attrName>ppt_x</p:attrName>
                                        </p:attrNameLst>
                                      </p:cBhvr>
                                      <p:tavLst>
                                        <p:tav tm="0">
                                          <p:val>
                                            <p:strVal val="0-#ppt_w/2"/>
                                          </p:val>
                                        </p:tav>
                                        <p:tav tm="100000">
                                          <p:val>
                                            <p:strVal val="#ppt_x"/>
                                          </p:val>
                                        </p:tav>
                                      </p:tavLst>
                                    </p:anim>
                                    <p:anim calcmode="lin" valueType="num">
                                      <p:cBhvr additive="base">
                                        <p:cTn id="8" dur="500" fill="hold"/>
                                        <p:tgtEl>
                                          <p:spTgt spid="19558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195587">
                                            <p:txEl>
                                              <p:pRg st="0" end="0"/>
                                            </p:txEl>
                                          </p:spTgt>
                                        </p:tgtEl>
                                        <p:attrNameLst>
                                          <p:attrName>style.visibility</p:attrName>
                                        </p:attrNameLst>
                                      </p:cBhvr>
                                      <p:to>
                                        <p:strVal val="visible"/>
                                      </p:to>
                                    </p:set>
                                    <p:anim calcmode="lin" valueType="num">
                                      <p:cBhvr additive="base">
                                        <p:cTn id="13" dur="5000" fill="hold"/>
                                        <p:tgtEl>
                                          <p:spTgt spid="195587">
                                            <p:txEl>
                                              <p:pRg st="0" end="0"/>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1955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195587">
                                            <p:txEl>
                                              <p:pRg st="1" end="1"/>
                                            </p:txEl>
                                          </p:spTgt>
                                        </p:tgtEl>
                                        <p:attrNameLst>
                                          <p:attrName>style.visibility</p:attrName>
                                        </p:attrNameLst>
                                      </p:cBhvr>
                                      <p:to>
                                        <p:strVal val="visible"/>
                                      </p:to>
                                    </p:set>
                                    <p:anim calcmode="lin" valueType="num">
                                      <p:cBhvr additive="base">
                                        <p:cTn id="19" dur="5000" fill="hold"/>
                                        <p:tgtEl>
                                          <p:spTgt spid="195587">
                                            <p:txEl>
                                              <p:pRg st="1" end="1"/>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19558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195587">
                                            <p:txEl>
                                              <p:pRg st="2" end="2"/>
                                            </p:txEl>
                                          </p:spTgt>
                                        </p:tgtEl>
                                        <p:attrNameLst>
                                          <p:attrName>style.visibility</p:attrName>
                                        </p:attrNameLst>
                                      </p:cBhvr>
                                      <p:to>
                                        <p:strVal val="visible"/>
                                      </p:to>
                                    </p:set>
                                    <p:anim calcmode="lin" valueType="num">
                                      <p:cBhvr additive="base">
                                        <p:cTn id="25" dur="5000" fill="hold"/>
                                        <p:tgtEl>
                                          <p:spTgt spid="195587">
                                            <p:txEl>
                                              <p:pRg st="2" end="2"/>
                                            </p:txEl>
                                          </p:spTgt>
                                        </p:tgtEl>
                                        <p:attrNameLst>
                                          <p:attrName>ppt_x</p:attrName>
                                        </p:attrNameLst>
                                      </p:cBhvr>
                                      <p:tavLst>
                                        <p:tav tm="0">
                                          <p:val>
                                            <p:strVal val="#ppt_x"/>
                                          </p:val>
                                        </p:tav>
                                        <p:tav tm="100000">
                                          <p:val>
                                            <p:strVal val="#ppt_x"/>
                                          </p:val>
                                        </p:tav>
                                      </p:tavLst>
                                    </p:anim>
                                    <p:anim calcmode="lin" valueType="num">
                                      <p:cBhvr additive="base">
                                        <p:cTn id="26" dur="5000" fill="hold"/>
                                        <p:tgtEl>
                                          <p:spTgt spid="19558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7" presetClass="entr" presetSubtype="4" fill="hold" grpId="0" nodeType="clickEffect">
                                  <p:stCondLst>
                                    <p:cond delay="0"/>
                                  </p:stCondLst>
                                  <p:childTnLst>
                                    <p:set>
                                      <p:cBhvr>
                                        <p:cTn id="30" dur="1" fill="hold">
                                          <p:stCondLst>
                                            <p:cond delay="0"/>
                                          </p:stCondLst>
                                        </p:cTn>
                                        <p:tgtEl>
                                          <p:spTgt spid="195587">
                                            <p:txEl>
                                              <p:pRg st="3" end="3"/>
                                            </p:txEl>
                                          </p:spTgt>
                                        </p:tgtEl>
                                        <p:attrNameLst>
                                          <p:attrName>style.visibility</p:attrName>
                                        </p:attrNameLst>
                                      </p:cBhvr>
                                      <p:to>
                                        <p:strVal val="visible"/>
                                      </p:to>
                                    </p:set>
                                    <p:anim calcmode="lin" valueType="num">
                                      <p:cBhvr additive="base">
                                        <p:cTn id="31" dur="5000" fill="hold"/>
                                        <p:tgtEl>
                                          <p:spTgt spid="195587">
                                            <p:txEl>
                                              <p:pRg st="3" end="3"/>
                                            </p:txEl>
                                          </p:spTgt>
                                        </p:tgtEl>
                                        <p:attrNameLst>
                                          <p:attrName>ppt_x</p:attrName>
                                        </p:attrNameLst>
                                      </p:cBhvr>
                                      <p:tavLst>
                                        <p:tav tm="0">
                                          <p:val>
                                            <p:strVal val="#ppt_x"/>
                                          </p:val>
                                        </p:tav>
                                        <p:tav tm="100000">
                                          <p:val>
                                            <p:strVal val="#ppt_x"/>
                                          </p:val>
                                        </p:tav>
                                      </p:tavLst>
                                    </p:anim>
                                    <p:anim calcmode="lin" valueType="num">
                                      <p:cBhvr additive="base">
                                        <p:cTn id="32" dur="5000" fill="hold"/>
                                        <p:tgtEl>
                                          <p:spTgt spid="19558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586" grpId="0" autoUpdateAnimBg="0"/>
      <p:bldP spid="195587" grpId="0" build="p" autoUpdateAnimBg="0"/>
    </p:bldLst>
  </p:timing>
</p:sld>
</file>

<file path=ppt/slides/slide9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685800" y="236538"/>
            <a:ext cx="7772400" cy="1431925"/>
          </a:xfrm>
        </p:spPr>
        <p:txBody>
          <a:bodyPr/>
          <a:lstStyle/>
          <a:p>
            <a:r>
              <a:rPr lang="tr-TR">
                <a:latin typeface="Comic Sans MS" pitchFamily="66" charset="0"/>
              </a:rPr>
              <a:t>OKUL ÇAĞINDA TELEVİZYON DÜZENİ</a:t>
            </a:r>
          </a:p>
        </p:txBody>
      </p:sp>
      <p:sp>
        <p:nvSpPr>
          <p:cNvPr id="89092" name="Rectangle 4"/>
          <p:cNvSpPr>
            <a:spLocks noGrp="1" noChangeArrowheads="1"/>
          </p:cNvSpPr>
          <p:nvPr>
            <p:ph type="body" sz="half" idx="2"/>
          </p:nvPr>
        </p:nvSpPr>
        <p:spPr>
          <a:xfrm>
            <a:off x="4572000" y="1752600"/>
            <a:ext cx="4343400" cy="4800600"/>
          </a:xfrm>
        </p:spPr>
        <p:txBody>
          <a:bodyPr/>
          <a:lstStyle/>
          <a:p>
            <a:pPr>
              <a:lnSpc>
                <a:spcPct val="90000"/>
              </a:lnSpc>
            </a:pPr>
            <a:r>
              <a:rPr lang="tr-TR" sz="2800">
                <a:latin typeface="Comic Sans MS" pitchFamily="66" charset="0"/>
              </a:rPr>
              <a:t>OKUL ÇAĞI ÇOCUKLARI ANA-BABALARININ DAVRANIŞLARINI MODEL OLARAK ALMAYA DEVAM ETMEKTEDİRLER.</a:t>
            </a:r>
          </a:p>
          <a:p>
            <a:pPr>
              <a:lnSpc>
                <a:spcPct val="90000"/>
              </a:lnSpc>
            </a:pPr>
            <a:r>
              <a:rPr lang="tr-TR" sz="2800">
                <a:latin typeface="Comic Sans MS" pitchFamily="66" charset="0"/>
              </a:rPr>
              <a:t>Özellikle hafta içi tv izleme saatlerine sınırlamalar getirilmelidir.</a:t>
            </a:r>
          </a:p>
        </p:txBody>
      </p:sp>
      <p:pic>
        <p:nvPicPr>
          <p:cNvPr id="89097" name="Picture 9" descr="BD06790_"/>
          <p:cNvPicPr>
            <a:picLocks noGrp="1" noChangeAspect="1" noChangeArrowheads="1"/>
          </p:cNvPicPr>
          <p:nvPr>
            <p:ph type="clipArt" sz="half" idx="1"/>
          </p:nvPr>
        </p:nvPicPr>
        <p:blipFill>
          <a:blip r:embed="rId2" cstate="print"/>
          <a:srcRect/>
          <a:stretch>
            <a:fillRect/>
          </a:stretch>
        </p:blipFill>
        <p:spPr>
          <a:xfrm>
            <a:off x="685800" y="2463800"/>
            <a:ext cx="3810000" cy="3149600"/>
          </a:xfrm>
        </p:spPr>
      </p:pic>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9090"/>
                                        </p:tgtEl>
                                        <p:attrNameLst>
                                          <p:attrName>style.visibility</p:attrName>
                                        </p:attrNameLst>
                                      </p:cBhvr>
                                      <p:to>
                                        <p:strVal val="visible"/>
                                      </p:to>
                                    </p:set>
                                    <p:anim calcmode="lin" valueType="num">
                                      <p:cBhvr additive="base">
                                        <p:cTn id="7" dur="500" fill="hold"/>
                                        <p:tgtEl>
                                          <p:spTgt spid="89090"/>
                                        </p:tgtEl>
                                        <p:attrNameLst>
                                          <p:attrName>ppt_x</p:attrName>
                                        </p:attrNameLst>
                                      </p:cBhvr>
                                      <p:tavLst>
                                        <p:tav tm="0">
                                          <p:val>
                                            <p:strVal val="0-#ppt_w/2"/>
                                          </p:val>
                                        </p:tav>
                                        <p:tav tm="100000">
                                          <p:val>
                                            <p:strVal val="#ppt_x"/>
                                          </p:val>
                                        </p:tav>
                                      </p:tavLst>
                                    </p:anim>
                                    <p:anim calcmode="lin" valueType="num">
                                      <p:cBhvr additive="base">
                                        <p:cTn id="8" dur="500" fill="hold"/>
                                        <p:tgtEl>
                                          <p:spTgt spid="8909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89092">
                                            <p:txEl>
                                              <p:pRg st="0" end="0"/>
                                            </p:txEl>
                                          </p:spTgt>
                                        </p:tgtEl>
                                        <p:attrNameLst>
                                          <p:attrName>style.visibility</p:attrName>
                                        </p:attrNameLst>
                                      </p:cBhvr>
                                      <p:to>
                                        <p:strVal val="visible"/>
                                      </p:to>
                                    </p:set>
                                    <p:anim calcmode="lin" valueType="num">
                                      <p:cBhvr additive="base">
                                        <p:cTn id="13" dur="5000" fill="hold"/>
                                        <p:tgtEl>
                                          <p:spTgt spid="89092">
                                            <p:txEl>
                                              <p:pRg st="0" end="0"/>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8909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89092">
                                            <p:txEl>
                                              <p:pRg st="1" end="1"/>
                                            </p:txEl>
                                          </p:spTgt>
                                        </p:tgtEl>
                                        <p:attrNameLst>
                                          <p:attrName>style.visibility</p:attrName>
                                        </p:attrNameLst>
                                      </p:cBhvr>
                                      <p:to>
                                        <p:strVal val="visible"/>
                                      </p:to>
                                    </p:set>
                                    <p:anim calcmode="lin" valueType="num">
                                      <p:cBhvr additive="base">
                                        <p:cTn id="19" dur="5000" fill="hold"/>
                                        <p:tgtEl>
                                          <p:spTgt spid="89092">
                                            <p:txEl>
                                              <p:pRg st="1" end="1"/>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8909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0" grpId="0" autoUpdateAnimBg="0"/>
      <p:bldP spid="89092" grpId="0" build="p" autoUpdateAnimBg="0"/>
    </p:bldLst>
  </p:timing>
</p:sld>
</file>

<file path=ppt/slides/slide9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685800" y="130175"/>
            <a:ext cx="7772400" cy="2101850"/>
          </a:xfrm>
        </p:spPr>
        <p:txBody>
          <a:bodyPr/>
          <a:lstStyle/>
          <a:p>
            <a:r>
              <a:rPr lang="tr-TR">
                <a:latin typeface="Comic Sans MS" pitchFamily="66" charset="0"/>
              </a:rPr>
              <a:t>Çocuğunuzun televizyonda ne izlediğini bilmek , mümkünse birlikte izlemek ve tartışmak</a:t>
            </a:r>
          </a:p>
        </p:txBody>
      </p:sp>
      <p:sp>
        <p:nvSpPr>
          <p:cNvPr id="90115" name="Rectangle 3"/>
          <p:cNvSpPr>
            <a:spLocks noGrp="1" noChangeArrowheads="1"/>
          </p:cNvSpPr>
          <p:nvPr>
            <p:ph type="body" sz="half" idx="1"/>
          </p:nvPr>
        </p:nvSpPr>
        <p:spPr>
          <a:xfrm>
            <a:off x="685800" y="2209800"/>
            <a:ext cx="3810000" cy="4267200"/>
          </a:xfrm>
        </p:spPr>
        <p:txBody>
          <a:bodyPr/>
          <a:lstStyle/>
          <a:p>
            <a:r>
              <a:rPr lang="tr-TR">
                <a:latin typeface="Comic Sans MS" pitchFamily="66" charset="0"/>
              </a:rPr>
              <a:t>TV asla bir ceza ya da ödül gibi, bir disiplin aracı olarak kullanılmamalıdır.</a:t>
            </a:r>
          </a:p>
          <a:p>
            <a:r>
              <a:rPr lang="tr-TR">
                <a:latin typeface="Comic Sans MS" pitchFamily="66" charset="0"/>
              </a:rPr>
              <a:t>Çocuğunuzu farklı program türlerini izlemeye teşvik etmek gerekir.</a:t>
            </a:r>
          </a:p>
          <a:p>
            <a:endParaRPr lang="tr-TR">
              <a:latin typeface="Comic Sans MS" pitchFamily="66" charset="0"/>
            </a:endParaRPr>
          </a:p>
          <a:p>
            <a:endParaRPr lang="tr-TR">
              <a:latin typeface="Comic Sans MS" pitchFamily="66" charset="0"/>
            </a:endParaRPr>
          </a:p>
          <a:p>
            <a:endParaRPr lang="tr-TR">
              <a:latin typeface="Comic Sans MS" pitchFamily="66" charset="0"/>
            </a:endParaRPr>
          </a:p>
        </p:txBody>
      </p:sp>
      <p:sp>
        <p:nvSpPr>
          <p:cNvPr id="90116" name="Rectangle 4"/>
          <p:cNvSpPr>
            <a:spLocks noGrp="1" noChangeArrowheads="1"/>
          </p:cNvSpPr>
          <p:nvPr>
            <p:ph type="body" sz="half" idx="2"/>
          </p:nvPr>
        </p:nvSpPr>
        <p:spPr>
          <a:xfrm>
            <a:off x="4648200" y="2362200"/>
            <a:ext cx="3810000" cy="4114800"/>
          </a:xfrm>
        </p:spPr>
        <p:txBody>
          <a:bodyPr/>
          <a:lstStyle/>
          <a:p>
            <a:r>
              <a:rPr lang="tr-TR">
                <a:latin typeface="Comic Sans MS" pitchFamily="66" charset="0"/>
              </a:rPr>
              <a:t>Çocuğunuzun arkadaşı izliyor olsa bile , istemediğiniz programları izlemesine engel olmaktan çekinmeyin. Nedenlerini kendisine açıklayın.</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0114"/>
                                        </p:tgtEl>
                                        <p:attrNameLst>
                                          <p:attrName>style.visibility</p:attrName>
                                        </p:attrNameLst>
                                      </p:cBhvr>
                                      <p:to>
                                        <p:strVal val="visible"/>
                                      </p:to>
                                    </p:set>
                                    <p:anim calcmode="lin" valueType="num">
                                      <p:cBhvr additive="base">
                                        <p:cTn id="7" dur="500" fill="hold"/>
                                        <p:tgtEl>
                                          <p:spTgt spid="90114"/>
                                        </p:tgtEl>
                                        <p:attrNameLst>
                                          <p:attrName>ppt_x</p:attrName>
                                        </p:attrNameLst>
                                      </p:cBhvr>
                                      <p:tavLst>
                                        <p:tav tm="0">
                                          <p:val>
                                            <p:strVal val="0-#ppt_w/2"/>
                                          </p:val>
                                        </p:tav>
                                        <p:tav tm="100000">
                                          <p:val>
                                            <p:strVal val="#ppt_x"/>
                                          </p:val>
                                        </p:tav>
                                      </p:tavLst>
                                    </p:anim>
                                    <p:anim calcmode="lin" valueType="num">
                                      <p:cBhvr additive="base">
                                        <p:cTn id="8" dur="500" fill="hold"/>
                                        <p:tgtEl>
                                          <p:spTgt spid="9011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90115">
                                            <p:txEl>
                                              <p:pRg st="0" end="0"/>
                                            </p:txEl>
                                          </p:spTgt>
                                        </p:tgtEl>
                                        <p:attrNameLst>
                                          <p:attrName>style.visibility</p:attrName>
                                        </p:attrNameLst>
                                      </p:cBhvr>
                                      <p:to>
                                        <p:strVal val="visible"/>
                                      </p:to>
                                    </p:set>
                                    <p:anim calcmode="lin" valueType="num">
                                      <p:cBhvr additive="base">
                                        <p:cTn id="13" dur="5000" fill="hold"/>
                                        <p:tgtEl>
                                          <p:spTgt spid="90115">
                                            <p:txEl>
                                              <p:pRg st="0" end="0"/>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901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90115">
                                            <p:txEl>
                                              <p:pRg st="1" end="1"/>
                                            </p:txEl>
                                          </p:spTgt>
                                        </p:tgtEl>
                                        <p:attrNameLst>
                                          <p:attrName>style.visibility</p:attrName>
                                        </p:attrNameLst>
                                      </p:cBhvr>
                                      <p:to>
                                        <p:strVal val="visible"/>
                                      </p:to>
                                    </p:set>
                                    <p:anim calcmode="lin" valueType="num">
                                      <p:cBhvr additive="base">
                                        <p:cTn id="19" dur="5000" fill="hold"/>
                                        <p:tgtEl>
                                          <p:spTgt spid="90115">
                                            <p:txEl>
                                              <p:pRg st="1" end="1"/>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901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90116">
                                            <p:txEl>
                                              <p:pRg st="0" end="0"/>
                                            </p:txEl>
                                          </p:spTgt>
                                        </p:tgtEl>
                                        <p:attrNameLst>
                                          <p:attrName>style.visibility</p:attrName>
                                        </p:attrNameLst>
                                      </p:cBhvr>
                                      <p:to>
                                        <p:strVal val="visible"/>
                                      </p:to>
                                    </p:set>
                                    <p:anim calcmode="lin" valueType="num">
                                      <p:cBhvr additive="base">
                                        <p:cTn id="25" dur="5000" fill="hold"/>
                                        <p:tgtEl>
                                          <p:spTgt spid="90116">
                                            <p:txEl>
                                              <p:pRg st="0" end="0"/>
                                            </p:txEl>
                                          </p:spTgt>
                                        </p:tgtEl>
                                        <p:attrNameLst>
                                          <p:attrName>ppt_x</p:attrName>
                                        </p:attrNameLst>
                                      </p:cBhvr>
                                      <p:tavLst>
                                        <p:tav tm="0">
                                          <p:val>
                                            <p:strVal val="#ppt_x"/>
                                          </p:val>
                                        </p:tav>
                                        <p:tav tm="100000">
                                          <p:val>
                                            <p:strVal val="#ppt_x"/>
                                          </p:val>
                                        </p:tav>
                                      </p:tavLst>
                                    </p:anim>
                                    <p:anim calcmode="lin" valueType="num">
                                      <p:cBhvr additive="base">
                                        <p:cTn id="26" dur="5000" fill="hold"/>
                                        <p:tgtEl>
                                          <p:spTgt spid="9011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4" grpId="0" autoUpdateAnimBg="0"/>
      <p:bldP spid="90115" grpId="0" build="p" autoUpdateAnimBg="0"/>
      <p:bldP spid="90116" grpId="0" build="p" autoUpdateAnimBg="0"/>
    </p:bldLst>
  </p:timing>
</p:sld>
</file>

<file path=ppt/slides/slide9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0" y="328613"/>
            <a:ext cx="9144000" cy="2771775"/>
          </a:xfrm>
        </p:spPr>
        <p:txBody>
          <a:bodyPr/>
          <a:lstStyle/>
          <a:p>
            <a:r>
              <a:rPr lang="tr-TR">
                <a:latin typeface="Comic Sans MS" pitchFamily="66" charset="0"/>
              </a:rPr>
              <a:t>Çocuğunuzun korktuğu, izlemek istemedikleri programları izlememe hakkının bulunduğunu öğretmeliyiz.</a:t>
            </a:r>
          </a:p>
        </p:txBody>
      </p:sp>
      <p:sp>
        <p:nvSpPr>
          <p:cNvPr id="91139" name="Rectangle 3"/>
          <p:cNvSpPr>
            <a:spLocks noGrp="1" noChangeArrowheads="1"/>
          </p:cNvSpPr>
          <p:nvPr>
            <p:ph type="body" idx="1"/>
          </p:nvPr>
        </p:nvSpPr>
        <p:spPr>
          <a:xfrm>
            <a:off x="685800" y="3429000"/>
            <a:ext cx="7772400" cy="2667000"/>
          </a:xfrm>
        </p:spPr>
        <p:txBody>
          <a:bodyPr/>
          <a:lstStyle/>
          <a:p>
            <a:r>
              <a:rPr lang="tr-TR">
                <a:latin typeface="Comic Sans MS" pitchFamily="66" charset="0"/>
              </a:rPr>
              <a:t>Çocuğunuzun arkadaşlarına TV ilgili ilke ve kurallarınızı anlatın, mümkün olduğunca ortak uygulamaları hayata geçirmeye çalışın.</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91138"/>
                                        </p:tgtEl>
                                        <p:attrNameLst>
                                          <p:attrName>style.visibility</p:attrName>
                                        </p:attrNameLst>
                                      </p:cBhvr>
                                      <p:to>
                                        <p:strVal val="visible"/>
                                      </p:to>
                                    </p:set>
                                    <p:anim calcmode="lin" valueType="num">
                                      <p:cBhvr>
                                        <p:cTn id="7" dur="1000" fill="hold"/>
                                        <p:tgtEl>
                                          <p:spTgt spid="91138"/>
                                        </p:tgtEl>
                                        <p:attrNameLst>
                                          <p:attrName>ppt_w</p:attrName>
                                        </p:attrNameLst>
                                      </p:cBhvr>
                                      <p:tavLst>
                                        <p:tav tm="0">
                                          <p:val>
                                            <p:fltVal val="0"/>
                                          </p:val>
                                        </p:tav>
                                        <p:tav tm="100000">
                                          <p:val>
                                            <p:strVal val="#ppt_w"/>
                                          </p:val>
                                        </p:tav>
                                      </p:tavLst>
                                    </p:anim>
                                    <p:anim calcmode="lin" valueType="num">
                                      <p:cBhvr>
                                        <p:cTn id="8" dur="1000" fill="hold"/>
                                        <p:tgtEl>
                                          <p:spTgt spid="91138"/>
                                        </p:tgtEl>
                                        <p:attrNameLst>
                                          <p:attrName>ppt_h</p:attrName>
                                        </p:attrNameLst>
                                      </p:cBhvr>
                                      <p:tavLst>
                                        <p:tav tm="0">
                                          <p:val>
                                            <p:fltVal val="0"/>
                                          </p:val>
                                        </p:tav>
                                        <p:tav tm="100000">
                                          <p:val>
                                            <p:strVal val="#ppt_h"/>
                                          </p:val>
                                        </p:tav>
                                      </p:tavLst>
                                    </p:anim>
                                    <p:anim calcmode="lin" valueType="num">
                                      <p:cBhvr>
                                        <p:cTn id="9" dur="1000" fill="hold"/>
                                        <p:tgtEl>
                                          <p:spTgt spid="91138"/>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9113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8" fill="hold" grpId="0" nodeType="clickEffect">
                                  <p:stCondLst>
                                    <p:cond delay="0"/>
                                  </p:stCondLst>
                                  <p:childTnLst>
                                    <p:set>
                                      <p:cBhvr>
                                        <p:cTn id="14" dur="1" fill="hold">
                                          <p:stCondLst>
                                            <p:cond delay="0"/>
                                          </p:stCondLst>
                                        </p:cTn>
                                        <p:tgtEl>
                                          <p:spTgt spid="91139">
                                            <p:txEl>
                                              <p:pRg st="0" end="0"/>
                                            </p:txEl>
                                          </p:spTgt>
                                        </p:tgtEl>
                                        <p:attrNameLst>
                                          <p:attrName>style.visibility</p:attrName>
                                        </p:attrNameLst>
                                      </p:cBhvr>
                                      <p:to>
                                        <p:strVal val="visible"/>
                                      </p:to>
                                    </p:set>
                                    <p:anim calcmode="lin" valueType="num">
                                      <p:cBhvr additive="base">
                                        <p:cTn id="15" dur="500" fill="hold"/>
                                        <p:tgtEl>
                                          <p:spTgt spid="91139">
                                            <p:txEl>
                                              <p:pRg st="0" end="0"/>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9113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8" grpId="0" autoUpdateAnimBg="0"/>
      <p:bldP spid="91139" grpId="0" build="p" autoUpdateAnimBg="0"/>
    </p:bldLst>
  </p:timing>
</p:sld>
</file>

<file path=ppt/slides/slide9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304800" y="153988"/>
            <a:ext cx="8153400" cy="4111625"/>
          </a:xfrm>
        </p:spPr>
        <p:txBody>
          <a:bodyPr/>
          <a:lstStyle/>
          <a:p>
            <a:r>
              <a:rPr lang="tr-TR">
                <a:latin typeface="Comic Sans MS" pitchFamily="66" charset="0"/>
              </a:rPr>
              <a:t>Televizyon da evdeki diğer aletler gibi , belli bir amaç için kullanılmalı.Televizyonu izlemeye değer bulduğunuz programlar için açıp kapamayı öğrenmeliyiz.</a:t>
            </a:r>
          </a:p>
        </p:txBody>
      </p:sp>
      <p:sp>
        <p:nvSpPr>
          <p:cNvPr id="93187" name="Rectangle 3"/>
          <p:cNvSpPr>
            <a:spLocks noGrp="1" noChangeArrowheads="1"/>
          </p:cNvSpPr>
          <p:nvPr>
            <p:ph type="body" idx="1"/>
          </p:nvPr>
        </p:nvSpPr>
        <p:spPr>
          <a:xfrm>
            <a:off x="685800" y="4800600"/>
            <a:ext cx="7772400" cy="1752600"/>
          </a:xfrm>
        </p:spPr>
        <p:txBody>
          <a:bodyPr/>
          <a:lstStyle/>
          <a:p>
            <a:r>
              <a:rPr lang="tr-TR" b="1">
                <a:effectLst>
                  <a:outerShdw blurRad="38100" dist="38100" dir="2700000" algn="tl">
                    <a:srgbClr val="C0C0C0"/>
                  </a:outerShdw>
                </a:effectLst>
                <a:latin typeface="Comic Sans MS" pitchFamily="66" charset="0"/>
              </a:rPr>
              <a:t>TELEVİZYONU EVDE BİR ÇOCUK BAKICISI GİBİ KABUL ETMEYİNİZ</a:t>
            </a:r>
            <a:r>
              <a:rPr lang="tr-TR">
                <a:latin typeface="Comic Sans MS" pitchFamily="66" charset="0"/>
              </a:rPr>
              <a:t>.</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3186"/>
                                        </p:tgtEl>
                                        <p:attrNameLst>
                                          <p:attrName>style.visibility</p:attrName>
                                        </p:attrNameLst>
                                      </p:cBhvr>
                                      <p:to>
                                        <p:strVal val="visible"/>
                                      </p:to>
                                    </p:set>
                                    <p:anim calcmode="lin" valueType="num">
                                      <p:cBhvr additive="base">
                                        <p:cTn id="7" dur="500" fill="hold"/>
                                        <p:tgtEl>
                                          <p:spTgt spid="93186"/>
                                        </p:tgtEl>
                                        <p:attrNameLst>
                                          <p:attrName>ppt_x</p:attrName>
                                        </p:attrNameLst>
                                      </p:cBhvr>
                                      <p:tavLst>
                                        <p:tav tm="0">
                                          <p:val>
                                            <p:strVal val="#ppt_x"/>
                                          </p:val>
                                        </p:tav>
                                        <p:tav tm="100000">
                                          <p:val>
                                            <p:strVal val="#ppt_x"/>
                                          </p:val>
                                        </p:tav>
                                      </p:tavLst>
                                    </p:anim>
                                    <p:anim calcmode="lin" valueType="num">
                                      <p:cBhvr additive="base">
                                        <p:cTn id="8" dur="500" fill="hold"/>
                                        <p:tgtEl>
                                          <p:spTgt spid="9318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93187">
                                            <p:txEl>
                                              <p:pRg st="0" end="0"/>
                                            </p:txEl>
                                          </p:spTgt>
                                        </p:tgtEl>
                                        <p:attrNameLst>
                                          <p:attrName>style.visibility</p:attrName>
                                        </p:attrNameLst>
                                      </p:cBhvr>
                                      <p:to>
                                        <p:strVal val="visible"/>
                                      </p:to>
                                    </p:set>
                                    <p:anim calcmode="lin" valueType="num">
                                      <p:cBhvr additive="base">
                                        <p:cTn id="13" dur="5000" fill="hold"/>
                                        <p:tgtEl>
                                          <p:spTgt spid="93187">
                                            <p:txEl>
                                              <p:pRg st="0" end="0"/>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9318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6" grpId="0" autoUpdateAnimBg="0"/>
      <p:bldP spid="93187" grpId="0" build="p" autoUpdateAnimBg="0"/>
    </p:bldLst>
  </p:timing>
</p:sld>
</file>

<file path=ppt/slides/slide9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381000" y="731838"/>
            <a:ext cx="8077200" cy="1431925"/>
          </a:xfrm>
        </p:spPr>
        <p:txBody>
          <a:bodyPr/>
          <a:lstStyle/>
          <a:p>
            <a:r>
              <a:rPr lang="tr-TR">
                <a:latin typeface="Comic Sans MS" pitchFamily="66" charset="0"/>
              </a:rPr>
              <a:t>Televizyona Alternatif Aile Etkinlikleri Düzenleyin</a:t>
            </a:r>
          </a:p>
        </p:txBody>
      </p:sp>
      <p:sp>
        <p:nvSpPr>
          <p:cNvPr id="94211" name="Rectangle 3"/>
          <p:cNvSpPr>
            <a:spLocks noGrp="1" noChangeArrowheads="1"/>
          </p:cNvSpPr>
          <p:nvPr>
            <p:ph type="body" idx="1"/>
          </p:nvPr>
        </p:nvSpPr>
        <p:spPr>
          <a:xfrm>
            <a:off x="685800" y="2667000"/>
            <a:ext cx="7772400" cy="3429000"/>
          </a:xfrm>
        </p:spPr>
        <p:txBody>
          <a:bodyPr/>
          <a:lstStyle/>
          <a:p>
            <a:r>
              <a:rPr lang="tr-TR">
                <a:latin typeface="Comic Sans MS" pitchFamily="66" charset="0"/>
              </a:rPr>
              <a:t>Televizyonun karşısında yemek yemek kural değil, istisna olmalıdır. Ailece birlikte yaşanabilecek en keyifli anlardan biri olan akşam yemeklerinin </a:t>
            </a:r>
            <a:r>
              <a:rPr lang="tr-TR" b="1">
                <a:effectLst>
                  <a:outerShdw blurRad="38100" dist="38100" dir="2700000" algn="tl">
                    <a:srgbClr val="C0C0C0"/>
                  </a:outerShdw>
                </a:effectLst>
                <a:latin typeface="Comic Sans MS" pitchFamily="66" charset="0"/>
              </a:rPr>
              <a:t>FELAKET VE ŞİDDET</a:t>
            </a:r>
            <a:r>
              <a:rPr lang="tr-TR">
                <a:latin typeface="Comic Sans MS" pitchFamily="66" charset="0"/>
              </a:rPr>
              <a:t> manzaralarıyla gölgelenmesine izin vermemelisiniz. </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4210"/>
                                        </p:tgtEl>
                                        <p:attrNameLst>
                                          <p:attrName>style.visibility</p:attrName>
                                        </p:attrNameLst>
                                      </p:cBhvr>
                                      <p:to>
                                        <p:strVal val="visible"/>
                                      </p:to>
                                    </p:set>
                                    <p:anim calcmode="lin" valueType="num">
                                      <p:cBhvr additive="base">
                                        <p:cTn id="7" dur="500" fill="hold"/>
                                        <p:tgtEl>
                                          <p:spTgt spid="94210"/>
                                        </p:tgtEl>
                                        <p:attrNameLst>
                                          <p:attrName>ppt_x</p:attrName>
                                        </p:attrNameLst>
                                      </p:cBhvr>
                                      <p:tavLst>
                                        <p:tav tm="0">
                                          <p:val>
                                            <p:strVal val="#ppt_x"/>
                                          </p:val>
                                        </p:tav>
                                        <p:tav tm="100000">
                                          <p:val>
                                            <p:strVal val="#ppt_x"/>
                                          </p:val>
                                        </p:tav>
                                      </p:tavLst>
                                    </p:anim>
                                    <p:anim calcmode="lin" valueType="num">
                                      <p:cBhvr additive="base">
                                        <p:cTn id="8" dur="500" fill="hold"/>
                                        <p:tgtEl>
                                          <p:spTgt spid="942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5" presetClass="entr" presetSubtype="0" fill="hold" grpId="0" nodeType="clickEffect">
                                  <p:stCondLst>
                                    <p:cond delay="0"/>
                                  </p:stCondLst>
                                  <p:childTnLst>
                                    <p:set>
                                      <p:cBhvr>
                                        <p:cTn id="12" dur="1" fill="hold">
                                          <p:stCondLst>
                                            <p:cond delay="0"/>
                                          </p:stCondLst>
                                        </p:cTn>
                                        <p:tgtEl>
                                          <p:spTgt spid="94211">
                                            <p:txEl>
                                              <p:pRg st="0" end="0"/>
                                            </p:txEl>
                                          </p:spTgt>
                                        </p:tgtEl>
                                        <p:attrNameLst>
                                          <p:attrName>style.visibility</p:attrName>
                                        </p:attrNameLst>
                                      </p:cBhvr>
                                      <p:to>
                                        <p:strVal val="visible"/>
                                      </p:to>
                                    </p:set>
                                    <p:anim calcmode="lin" valueType="num">
                                      <p:cBhvr>
                                        <p:cTn id="13" dur="1000" fill="hold"/>
                                        <p:tgtEl>
                                          <p:spTgt spid="94211">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94211">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94211">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94211">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0" grpId="0" autoUpdateAnimBg="0"/>
      <p:bldP spid="94211" grpId="0" build="p" autoUpdateAnimBg="0"/>
    </p:bldLst>
  </p:timing>
</p:sld>
</file>

<file path=ppt/slides/slide9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2099" name="Rectangle 3"/>
          <p:cNvSpPr>
            <a:spLocks noGrp="1" noChangeArrowheads="1"/>
          </p:cNvSpPr>
          <p:nvPr>
            <p:ph type="body" idx="1"/>
          </p:nvPr>
        </p:nvSpPr>
        <p:spPr>
          <a:xfrm>
            <a:off x="304800" y="1600200"/>
            <a:ext cx="8534400" cy="4953000"/>
          </a:xfrm>
        </p:spPr>
        <p:txBody>
          <a:bodyPr/>
          <a:lstStyle/>
          <a:p>
            <a:pPr>
              <a:lnSpc>
                <a:spcPct val="90000"/>
              </a:lnSpc>
            </a:pPr>
            <a:r>
              <a:rPr lang="tr-TR">
                <a:latin typeface="Comic Sans MS" pitchFamily="66" charset="0"/>
              </a:rPr>
              <a:t>Zekânın ne olduğu konusunda herkesin kabul ettiği genel bir tanım olmasa da, üzerinde en çok anlaşılan tanım zekânın </a:t>
            </a:r>
            <a:r>
              <a:rPr lang="tr-TR" b="1">
                <a:latin typeface="Comic Sans MS" pitchFamily="66" charset="0"/>
              </a:rPr>
              <a:t>insanın içinde bulunduğu ortamla uyumlu fonksiyon gösterebilme gücü olduğudur. Bu gücün içerisinde </a:t>
            </a:r>
          </a:p>
          <a:p>
            <a:pPr>
              <a:lnSpc>
                <a:spcPct val="90000"/>
              </a:lnSpc>
            </a:pPr>
            <a:r>
              <a:rPr lang="tr-TR" b="1">
                <a:latin typeface="Comic Sans MS" pitchFamily="66" charset="0"/>
              </a:rPr>
              <a:t>Öğrenme,problem çözme, soyut kavramları anlayıp kullanabilme</a:t>
            </a:r>
            <a:r>
              <a:rPr lang="tr-TR">
                <a:latin typeface="Comic Sans MS" pitchFamily="66" charset="0"/>
              </a:rPr>
              <a:t> gibi becerilerin yanı sıra </a:t>
            </a:r>
            <a:r>
              <a:rPr lang="tr-TR" b="1">
                <a:latin typeface="Comic Sans MS" pitchFamily="66" charset="0"/>
              </a:rPr>
              <a:t>yeni durumlara uyum sağlama becerisi de yer alır.</a:t>
            </a:r>
          </a:p>
        </p:txBody>
      </p:sp>
      <p:sp>
        <p:nvSpPr>
          <p:cNvPr id="132101" name="Oval 5"/>
          <p:cNvSpPr>
            <a:spLocks noGrp="1" noChangeArrowheads="1"/>
          </p:cNvSpPr>
          <p:nvPr>
            <p:ph type="title"/>
          </p:nvPr>
        </p:nvSpPr>
        <p:spPr>
          <a:xfrm>
            <a:off x="1295400" y="228600"/>
            <a:ext cx="5562600" cy="1143000"/>
          </a:xfrm>
          <a:prstGeom prst="ellipse">
            <a:avLst/>
          </a:prstGeom>
          <a:solidFill>
            <a:srgbClr val="FFCCFF"/>
          </a:solidFill>
          <a:ln>
            <a:solidFill>
              <a:schemeClr val="tx1"/>
            </a:solidFill>
            <a:round/>
          </a:ln>
        </p:spPr>
        <p:txBody>
          <a:bodyPr anchor="ctr"/>
          <a:lstStyle/>
          <a:p>
            <a:r>
              <a:rPr lang="tr-TR" sz="3600" b="1">
                <a:effectLst>
                  <a:outerShdw blurRad="38100" dist="38100" dir="2700000" algn="tl">
                    <a:srgbClr val="000000"/>
                  </a:outerShdw>
                </a:effectLst>
                <a:latin typeface="Comic Sans MS" pitchFamily="66" charset="0"/>
              </a:rPr>
              <a:t/>
            </a:r>
            <a:br>
              <a:rPr lang="tr-TR" sz="3600" b="1">
                <a:effectLst>
                  <a:outerShdw blurRad="38100" dist="38100" dir="2700000" algn="tl">
                    <a:srgbClr val="000000"/>
                  </a:outerShdw>
                </a:effectLst>
                <a:latin typeface="Comic Sans MS" pitchFamily="66" charset="0"/>
              </a:rPr>
            </a:br>
            <a:r>
              <a:rPr lang="tr-TR" sz="3600" b="1">
                <a:effectLst>
                  <a:outerShdw blurRad="38100" dist="38100" dir="2700000" algn="tl">
                    <a:srgbClr val="000000"/>
                  </a:outerShdw>
                </a:effectLst>
                <a:latin typeface="Comic Sans MS" pitchFamily="66" charset="0"/>
              </a:rPr>
              <a:t>ZEKÂ NEDİR?				</a:t>
            </a:r>
            <a:r>
              <a:rPr lang="tr-TR" sz="3200">
                <a:latin typeface="Comic Sans MS" pitchFamily="66" charset="0"/>
              </a:rPr>
              <a:t> </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132099">
                                            <p:txEl>
                                              <p:pRg st="0" end="0"/>
                                            </p:txEl>
                                          </p:spTgt>
                                        </p:tgtEl>
                                        <p:attrNameLst>
                                          <p:attrName>style.visibility</p:attrName>
                                        </p:attrNameLst>
                                      </p:cBhvr>
                                      <p:to>
                                        <p:strVal val="visible"/>
                                      </p:to>
                                    </p:set>
                                    <p:anim calcmode="lin" valueType="num">
                                      <p:cBhvr>
                                        <p:cTn id="7" dur="1000" fill="hold"/>
                                        <p:tgtEl>
                                          <p:spTgt spid="132099">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32099">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132099">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32099">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132099">
                                            <p:txEl>
                                              <p:pRg st="1" end="1"/>
                                            </p:txEl>
                                          </p:spTgt>
                                        </p:tgtEl>
                                        <p:attrNameLst>
                                          <p:attrName>style.visibility</p:attrName>
                                        </p:attrNameLst>
                                      </p:cBhvr>
                                      <p:to>
                                        <p:strVal val="visible"/>
                                      </p:to>
                                    </p:set>
                                    <p:anim calcmode="lin" valueType="num">
                                      <p:cBhvr>
                                        <p:cTn id="15" dur="1000" fill="hold"/>
                                        <p:tgtEl>
                                          <p:spTgt spid="132099">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132099">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132099">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132099">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9" grpId="0" build="p" autoUpdateAnimBg="0"/>
    </p:bldLst>
  </p:timing>
</p:sld>
</file>

<file path=ppt/slides/slide9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228600" y="541338"/>
            <a:ext cx="8534400" cy="1431925"/>
          </a:xfrm>
        </p:spPr>
        <p:txBody>
          <a:bodyPr/>
          <a:lstStyle/>
          <a:p>
            <a:r>
              <a:rPr lang="tr-TR">
                <a:latin typeface="Comic Sans MS" pitchFamily="66" charset="0"/>
              </a:rPr>
              <a:t>Çocuklarımızın ÇOK ZEKİ OLMALARINI İSTERİZ Ama...</a:t>
            </a:r>
          </a:p>
        </p:txBody>
      </p:sp>
      <p:sp>
        <p:nvSpPr>
          <p:cNvPr id="133123" name="Rectangle 3"/>
          <p:cNvSpPr>
            <a:spLocks noGrp="1" noChangeArrowheads="1"/>
          </p:cNvSpPr>
          <p:nvPr>
            <p:ph type="body" idx="1"/>
          </p:nvPr>
        </p:nvSpPr>
        <p:spPr>
          <a:xfrm>
            <a:off x="228600" y="2362200"/>
            <a:ext cx="8229600" cy="3733800"/>
          </a:xfrm>
        </p:spPr>
        <p:txBody>
          <a:bodyPr/>
          <a:lstStyle/>
          <a:p>
            <a:r>
              <a:rPr lang="tr-TR">
                <a:latin typeface="Comic Sans MS" pitchFamily="66" charset="0"/>
              </a:rPr>
              <a:t>Zekâ kavramı belki de haklı olarak anne babaları çok heyecanlandıran bir konu.</a:t>
            </a:r>
          </a:p>
          <a:p>
            <a:r>
              <a:rPr lang="tr-TR">
                <a:latin typeface="Comic Sans MS" pitchFamily="66" charset="0"/>
              </a:rPr>
              <a:t>Ana babalar genellikle çocuklarının daha zeki ve becerikli olmalarını arzu ederler. Ne var ki bu arzularını çocuklarına yansıttıklarında çocuklarda belli bir kaygı ortaya çıkabilir.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133122"/>
                                        </p:tgtEl>
                                        <p:attrNameLst>
                                          <p:attrName>style.visibility</p:attrName>
                                        </p:attrNameLst>
                                      </p:cBhvr>
                                      <p:to>
                                        <p:strVal val="visible"/>
                                      </p:to>
                                    </p:set>
                                    <p:anim calcmode="lin" valueType="num">
                                      <p:cBhvr additive="base">
                                        <p:cTn id="7" dur="5000" fill="hold"/>
                                        <p:tgtEl>
                                          <p:spTgt spid="133122"/>
                                        </p:tgtEl>
                                        <p:attrNameLst>
                                          <p:attrName>ppt_x</p:attrName>
                                        </p:attrNameLst>
                                      </p:cBhvr>
                                      <p:tavLst>
                                        <p:tav tm="0">
                                          <p:val>
                                            <p:strVal val="#ppt_x"/>
                                          </p:val>
                                        </p:tav>
                                        <p:tav tm="100000">
                                          <p:val>
                                            <p:strVal val="#ppt_x"/>
                                          </p:val>
                                        </p:tav>
                                      </p:tavLst>
                                    </p:anim>
                                    <p:anim calcmode="lin" valueType="num">
                                      <p:cBhvr additive="base">
                                        <p:cTn id="8" dur="5000" fill="hold"/>
                                        <p:tgtEl>
                                          <p:spTgt spid="1331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2" grpId="0" autoUpdateAnimBg="0"/>
    </p:bldLst>
  </p:timing>
</p:sld>
</file>

<file path=ppt/slides/slide9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4147" name="Rectangle 3"/>
          <p:cNvSpPr>
            <a:spLocks noGrp="1" noChangeArrowheads="1"/>
          </p:cNvSpPr>
          <p:nvPr>
            <p:ph type="body" idx="1"/>
          </p:nvPr>
        </p:nvSpPr>
        <p:spPr>
          <a:xfrm>
            <a:off x="228600" y="1371600"/>
            <a:ext cx="8686800" cy="4724400"/>
          </a:xfrm>
        </p:spPr>
        <p:txBody>
          <a:bodyPr/>
          <a:lstStyle/>
          <a:p>
            <a:r>
              <a:rPr lang="tr-TR">
                <a:latin typeface="Comic Sans MS" pitchFamily="66" charset="0"/>
              </a:rPr>
              <a:t>“Ben diğerleri gibi becerebiliyor muyum”. “Anne ve babamın istediğini yapabiliyor muyum? ” </a:t>
            </a:r>
            <a:r>
              <a:rPr lang="tr-TR" b="1">
                <a:latin typeface="Comic Sans MS" pitchFamily="66" charset="0"/>
              </a:rPr>
              <a:t>kaygısıyla çocuğun kendine olan güveni sarsılabilir.Bu da çocuk için önemli bir kayıptır.</a:t>
            </a:r>
          </a:p>
          <a:p>
            <a:r>
              <a:rPr lang="tr-TR">
                <a:latin typeface="Comic Sans MS" pitchFamily="66" charset="0"/>
              </a:rPr>
              <a:t>Bu yüzden ana babaların genelde çocuklarını destekleyen ve kabul eden tavırlar içerisinde olmaları çocuğun sağlıklı gelişimi açısından çok önemlidir.</a:t>
            </a:r>
            <a:endParaRPr lang="tr-TR" b="1">
              <a:latin typeface="Comic Sans MS" pitchFamily="66" charset="0"/>
            </a:endParaRPr>
          </a:p>
          <a:p>
            <a:endParaRPr lang="tr-T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134147">
                                            <p:txEl>
                                              <p:pRg st="0" end="0"/>
                                            </p:txEl>
                                          </p:spTgt>
                                        </p:tgtEl>
                                        <p:attrNameLst>
                                          <p:attrName>style.visibility</p:attrName>
                                        </p:attrNameLst>
                                      </p:cBhvr>
                                      <p:to>
                                        <p:strVal val="visible"/>
                                      </p:to>
                                    </p:set>
                                    <p:anim calcmode="lin" valueType="num">
                                      <p:cBhvr>
                                        <p:cTn id="7" dur="1000" fill="hold"/>
                                        <p:tgtEl>
                                          <p:spTgt spid="134147">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34147">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134147">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34147">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134147">
                                            <p:txEl>
                                              <p:pRg st="1" end="1"/>
                                            </p:txEl>
                                          </p:spTgt>
                                        </p:tgtEl>
                                        <p:attrNameLst>
                                          <p:attrName>style.visibility</p:attrName>
                                        </p:attrNameLst>
                                      </p:cBhvr>
                                      <p:to>
                                        <p:strVal val="visible"/>
                                      </p:to>
                                    </p:set>
                                    <p:anim calcmode="lin" valueType="num">
                                      <p:cBhvr>
                                        <p:cTn id="15" dur="1000" fill="hold"/>
                                        <p:tgtEl>
                                          <p:spTgt spid="134147">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134147">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134147">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134147">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7" grpId="0" build="p" autoUpdateAnimBg="0"/>
    </p:bldLst>
  </p:timing>
</p:sld>
</file>

<file path=ppt/theme/theme1.xml><?xml version="1.0" encoding="utf-8"?>
<a:theme xmlns:a="http://schemas.openxmlformats.org/drawingml/2006/main" name="Sumi Boyama">
  <a:themeElements>
    <a:clrScheme name="Sumi Boyama 1">
      <a:dk1>
        <a:srgbClr val="545472"/>
      </a:dk1>
      <a:lt1>
        <a:srgbClr val="FFFFFF"/>
      </a:lt1>
      <a:dk2>
        <a:srgbClr val="660066"/>
      </a:dk2>
      <a:lt2>
        <a:srgbClr val="9797B7"/>
      </a:lt2>
      <a:accent1>
        <a:srgbClr val="A7CCD9"/>
      </a:accent1>
      <a:accent2>
        <a:srgbClr val="C7C7DF"/>
      </a:accent2>
      <a:accent3>
        <a:srgbClr val="FFFFFF"/>
      </a:accent3>
      <a:accent4>
        <a:srgbClr val="464660"/>
      </a:accent4>
      <a:accent5>
        <a:srgbClr val="D0E2E9"/>
      </a:accent5>
      <a:accent6>
        <a:srgbClr val="B4B4CA"/>
      </a:accent6>
      <a:hlink>
        <a:srgbClr val="9595FF"/>
      </a:hlink>
      <a:folHlink>
        <a:srgbClr val="8888AE"/>
      </a:folHlink>
    </a:clrScheme>
    <a:fontScheme name="Sumi Boyama">
      <a:majorFont>
        <a:latin typeface="Tahoma"/>
        <a:ea typeface=""/>
        <a:cs typeface=""/>
      </a:majorFont>
      <a:minorFont>
        <a:latin typeface="Tahoma"/>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umi Boyama 1">
        <a:dk1>
          <a:srgbClr val="545472"/>
        </a:dk1>
        <a:lt1>
          <a:srgbClr val="FFFFFF"/>
        </a:lt1>
        <a:dk2>
          <a:srgbClr val="660066"/>
        </a:dk2>
        <a:lt2>
          <a:srgbClr val="9797B7"/>
        </a:lt2>
        <a:accent1>
          <a:srgbClr val="A7CCD9"/>
        </a:accent1>
        <a:accent2>
          <a:srgbClr val="C7C7DF"/>
        </a:accent2>
        <a:accent3>
          <a:srgbClr val="FFFFFF"/>
        </a:accent3>
        <a:accent4>
          <a:srgbClr val="464660"/>
        </a:accent4>
        <a:accent5>
          <a:srgbClr val="D0E2E9"/>
        </a:accent5>
        <a:accent6>
          <a:srgbClr val="B4B4CA"/>
        </a:accent6>
        <a:hlink>
          <a:srgbClr val="9595FF"/>
        </a:hlink>
        <a:folHlink>
          <a:srgbClr val="8888AE"/>
        </a:folHlink>
      </a:clrScheme>
      <a:clrMap bg1="lt1" tx1="dk1" bg2="lt2" tx2="dk2" accent1="accent1" accent2="accent2" accent3="accent3" accent4="accent4" accent5="accent5" accent6="accent6" hlink="hlink" folHlink="folHlink"/>
    </a:extraClrScheme>
    <a:extraClrScheme>
      <a:clrScheme name="Sumi Boyama 2">
        <a:dk1>
          <a:srgbClr val="545472"/>
        </a:dk1>
        <a:lt1>
          <a:srgbClr val="FFFFFF"/>
        </a:lt1>
        <a:dk2>
          <a:srgbClr val="892D5B"/>
        </a:dk2>
        <a:lt2>
          <a:srgbClr val="68A7BE"/>
        </a:lt2>
        <a:accent1>
          <a:srgbClr val="CAACCC"/>
        </a:accent1>
        <a:accent2>
          <a:srgbClr val="A7CCD9"/>
        </a:accent2>
        <a:accent3>
          <a:srgbClr val="FFFFFF"/>
        </a:accent3>
        <a:accent4>
          <a:srgbClr val="464660"/>
        </a:accent4>
        <a:accent5>
          <a:srgbClr val="E1D2E2"/>
        </a:accent5>
        <a:accent6>
          <a:srgbClr val="97B9C4"/>
        </a:accent6>
        <a:hlink>
          <a:srgbClr val="9595FF"/>
        </a:hlink>
        <a:folHlink>
          <a:srgbClr val="8888AE"/>
        </a:folHlink>
      </a:clrScheme>
      <a:clrMap bg1="lt1" tx1="dk1" bg2="lt2" tx2="dk2" accent1="accent1" accent2="accent2" accent3="accent3" accent4="accent4" accent5="accent5" accent6="accent6" hlink="hlink" folHlink="folHlink"/>
    </a:extraClrScheme>
    <a:extraClrScheme>
      <a:clrScheme name="Sumi Boyama 3">
        <a:dk1>
          <a:srgbClr val="000000"/>
        </a:dk1>
        <a:lt1>
          <a:srgbClr val="FFFFFF"/>
        </a:lt1>
        <a:dk2>
          <a:srgbClr val="000000"/>
        </a:dk2>
        <a:lt2>
          <a:srgbClr val="333333"/>
        </a:lt2>
        <a:accent1>
          <a:srgbClr val="B2B2B2"/>
        </a:accent1>
        <a:accent2>
          <a:srgbClr val="DDDDDD"/>
        </a:accent2>
        <a:accent3>
          <a:srgbClr val="FFFFFF"/>
        </a:accent3>
        <a:accent4>
          <a:srgbClr val="000000"/>
        </a:accent4>
        <a:accent5>
          <a:srgbClr val="D5D5D5"/>
        </a:accent5>
        <a:accent6>
          <a:srgbClr val="C8C8C8"/>
        </a:accent6>
        <a:hlink>
          <a:srgbClr val="4D4D4D"/>
        </a:hlink>
        <a:folHlink>
          <a:srgbClr val="969696"/>
        </a:folHlink>
      </a:clrScheme>
      <a:clrMap bg1="lt1" tx1="dk1" bg2="lt2" tx2="dk2" accent1="accent1" accent2="accent2" accent3="accent3" accent4="accent4" accent5="accent5" accent6="accent6" hlink="hlink" folHlink="folHlink"/>
    </a:extraClrScheme>
    <a:extraClrScheme>
      <a:clrScheme name="Sumi Boyama 4">
        <a:dk1>
          <a:srgbClr val="545472"/>
        </a:dk1>
        <a:lt1>
          <a:srgbClr val="FFFFFF"/>
        </a:lt1>
        <a:dk2>
          <a:srgbClr val="892D5B"/>
        </a:dk2>
        <a:lt2>
          <a:srgbClr val="AC3872"/>
        </a:lt2>
        <a:accent1>
          <a:srgbClr val="660066"/>
        </a:accent1>
        <a:accent2>
          <a:srgbClr val="E2A6C4"/>
        </a:accent2>
        <a:accent3>
          <a:srgbClr val="FFFFFF"/>
        </a:accent3>
        <a:accent4>
          <a:srgbClr val="464660"/>
        </a:accent4>
        <a:accent5>
          <a:srgbClr val="B8AAB8"/>
        </a:accent5>
        <a:accent6>
          <a:srgbClr val="CD96B1"/>
        </a:accent6>
        <a:hlink>
          <a:srgbClr val="8585FF"/>
        </a:hlink>
        <a:folHlink>
          <a:srgbClr val="563EE8"/>
        </a:folHlink>
      </a:clrScheme>
      <a:clrMap bg1="lt1" tx1="dk1" bg2="lt2" tx2="dk2" accent1="accent1" accent2="accent2" accent3="accent3" accent4="accent4" accent5="accent5" accent6="accent6" hlink="hlink" folHlink="folHlink"/>
    </a:extraClrScheme>
    <a:extraClrScheme>
      <a:clrScheme name="Sumi Boyama 5">
        <a:dk1>
          <a:srgbClr val="545472"/>
        </a:dk1>
        <a:lt1>
          <a:srgbClr val="FFFFFF"/>
        </a:lt1>
        <a:dk2>
          <a:srgbClr val="892D5B"/>
        </a:dk2>
        <a:lt2>
          <a:srgbClr val="515BA7"/>
        </a:lt2>
        <a:accent1>
          <a:srgbClr val="8BD8E7"/>
        </a:accent1>
        <a:accent2>
          <a:srgbClr val="A5AAD3"/>
        </a:accent2>
        <a:accent3>
          <a:srgbClr val="FFFFFF"/>
        </a:accent3>
        <a:accent4>
          <a:srgbClr val="464660"/>
        </a:accent4>
        <a:accent5>
          <a:srgbClr val="C4E9F1"/>
        </a:accent5>
        <a:accent6>
          <a:srgbClr val="959ABF"/>
        </a:accent6>
        <a:hlink>
          <a:srgbClr val="B78AFA"/>
        </a:hlink>
        <a:folHlink>
          <a:srgbClr val="A0A5D0"/>
        </a:folHlink>
      </a:clrScheme>
      <a:clrMap bg1="lt1" tx1="dk1" bg2="lt2" tx2="dk2" accent1="accent1" accent2="accent2" accent3="accent3" accent4="accent4" accent5="accent5" accent6="accent6" hlink="hlink" folHlink="folHlink"/>
    </a:extraClrScheme>
    <a:extraClrScheme>
      <a:clrScheme name="Sumi Boyama 6">
        <a:dk1>
          <a:srgbClr val="545472"/>
        </a:dk1>
        <a:lt1>
          <a:srgbClr val="FFFFFF"/>
        </a:lt1>
        <a:dk2>
          <a:srgbClr val="37467F"/>
        </a:dk2>
        <a:lt2>
          <a:srgbClr val="547A3C"/>
        </a:lt2>
        <a:accent1>
          <a:srgbClr val="8BD8E7"/>
        </a:accent1>
        <a:accent2>
          <a:srgbClr val="B7D3A5"/>
        </a:accent2>
        <a:accent3>
          <a:srgbClr val="FFFFFF"/>
        </a:accent3>
        <a:accent4>
          <a:srgbClr val="464660"/>
        </a:accent4>
        <a:accent5>
          <a:srgbClr val="C4E9F1"/>
        </a:accent5>
        <a:accent6>
          <a:srgbClr val="A6BF95"/>
        </a:accent6>
        <a:hlink>
          <a:srgbClr val="619147"/>
        </a:hlink>
        <a:folHlink>
          <a:srgbClr val="94BE7C"/>
        </a:folHlink>
      </a:clrScheme>
      <a:clrMap bg1="lt1" tx1="dk1" bg2="lt2" tx2="dk2" accent1="accent1" accent2="accent2" accent3="accent3" accent4="accent4" accent5="accent5" accent6="accent6" hlink="hlink" folHlink="folHlink"/>
    </a:extraClrScheme>
    <a:extraClrScheme>
      <a:clrScheme name="Sumi Boyama 7">
        <a:dk1>
          <a:srgbClr val="545472"/>
        </a:dk1>
        <a:lt1>
          <a:srgbClr val="FFFFFF"/>
        </a:lt1>
        <a:dk2>
          <a:srgbClr val="655851"/>
        </a:dk2>
        <a:lt2>
          <a:srgbClr val="B49234"/>
        </a:lt2>
        <a:accent1>
          <a:srgbClr val="F8C684"/>
        </a:accent1>
        <a:accent2>
          <a:srgbClr val="E1CE97"/>
        </a:accent2>
        <a:accent3>
          <a:srgbClr val="FFFFFF"/>
        </a:accent3>
        <a:accent4>
          <a:srgbClr val="464660"/>
        </a:accent4>
        <a:accent5>
          <a:srgbClr val="FBDFC2"/>
        </a:accent5>
        <a:accent6>
          <a:srgbClr val="CCBA88"/>
        </a:accent6>
        <a:hlink>
          <a:srgbClr val="7C6148"/>
        </a:hlink>
        <a:folHlink>
          <a:srgbClr val="8E856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Designs\Sumi Boyama.pot</Template>
  <TotalTime>2732</TotalTime>
  <Words>4374</Words>
  <Application>Microsoft Office PowerPoint</Application>
  <PresentationFormat>Ekran Gösterisi (4:3)</PresentationFormat>
  <Paragraphs>359</Paragraphs>
  <Slides>123</Slides>
  <Notes>6</Notes>
  <HiddenSlides>0</HiddenSlides>
  <MMClips>0</MMClips>
  <ScaleCrop>false</ScaleCrop>
  <HeadingPairs>
    <vt:vector size="6" baseType="variant">
      <vt:variant>
        <vt:lpstr>Tema</vt:lpstr>
      </vt:variant>
      <vt:variant>
        <vt:i4>1</vt:i4>
      </vt:variant>
      <vt:variant>
        <vt:lpstr>Katıştırılmış OLE Hizmet Programları</vt:lpstr>
      </vt:variant>
      <vt:variant>
        <vt:i4>1</vt:i4>
      </vt:variant>
      <vt:variant>
        <vt:lpstr>Slayt Başlıkları</vt:lpstr>
      </vt:variant>
      <vt:variant>
        <vt:i4>123</vt:i4>
      </vt:variant>
    </vt:vector>
  </HeadingPairs>
  <TitlesOfParts>
    <vt:vector size="125" baseType="lpstr">
      <vt:lpstr>Sumi Boyama</vt:lpstr>
      <vt:lpstr>Klip</vt:lpstr>
      <vt:lpstr>OKUL BAŞARISINDA  AİLENİN ROLÜ</vt:lpstr>
      <vt:lpstr>Öğrenmenin gerçekleştiği tek yer OKUL,  öğrenmemize yardım eden tek kişi de öğretmenlerimiz değildir.</vt:lpstr>
      <vt:lpstr>Ders çalışmak ve başarılı olmak,     çocuğun doğuştan getirdiği bir beceri değildir.</vt:lpstr>
      <vt:lpstr>Çalışma alışkanlığı kazandırmak sadece okul başarısı için gerekli değil,  aynı zamanda yetişkin yaşantısında  da organize olmak, planlama yeteneği geliştirmek  ve iş hayatındaki başarı için gerekli temel beceri kazanmak anlamına da gelmektedir.</vt:lpstr>
      <vt:lpstr>Yardıma ihtiyacı olanın yardım istemesi</vt:lpstr>
      <vt:lpstr>Çocuğunuzla işbirliği yapmak</vt:lpstr>
      <vt:lpstr>Slayt 7</vt:lpstr>
      <vt:lpstr> Hayatın zevki çeşitliliğindedir.                 S.Johnson</vt:lpstr>
      <vt:lpstr> </vt:lpstr>
      <vt:lpstr>Çocuğunuzun kaygısını artırmayın.</vt:lpstr>
      <vt:lpstr>Slayt 11</vt:lpstr>
      <vt:lpstr>Çocuğunuzun sınırlarını zorlamayın</vt:lpstr>
      <vt:lpstr>Çocuklara Aşırı Yüklenmek MODA</vt:lpstr>
      <vt:lpstr>Sürekli ders çalıştırmak,yüksek not almasını sağlamak uğruna çocuğunuzla olan yakınlığınızı tehlikeye atmayın.</vt:lpstr>
      <vt:lpstr>Çocuğunuzu Kardeşleriyle Kıyaslamayınız.</vt:lpstr>
      <vt:lpstr>Slayt 16</vt:lpstr>
      <vt:lpstr>Kendini doğrulayan kehanet</vt:lpstr>
      <vt:lpstr>Çocuğuma iyi sıfatlarla yaklaşırsam iyi olur.</vt:lpstr>
      <vt:lpstr>EĞİTİMDE ESAS AMAÇ       “ YANLIŞLARIN YAKALANMASI” OLMAYIP     ”DOĞRULARIN YAKALANMASI”DIR. </vt:lpstr>
      <vt:lpstr>“Başarıya giden yol çok çalışmaktan geçmez”</vt:lpstr>
      <vt:lpstr>ETKİLİ ÇALIŞMAK</vt:lpstr>
      <vt:lpstr>Çocuklarımızla birlikte çalışma planı hazırlamak</vt:lpstr>
      <vt:lpstr>ÖDEVLERDE AİLENİN DESTEĞİ</vt:lpstr>
      <vt:lpstr>ÖDEVLERE KARIŞMALI MI ?</vt:lpstr>
      <vt:lpstr>“Beni GEZMEYE GÖTÜRMEZSENİZ dersimi yapmam !”</vt:lpstr>
      <vt:lpstr>EV  ÖDEVİNİN ÖNEMİ</vt:lpstr>
      <vt:lpstr>Çocuk Ev Ödevleri Konusunda  Eleştirilirken Dikkatli Olunmalıdır.</vt:lpstr>
      <vt:lpstr>Zaman zaman ortaya çıkan  isteksizlik ve başarısızlığa karşı</vt:lpstr>
      <vt:lpstr>Slayt 29</vt:lpstr>
      <vt:lpstr>YOL GÖSTERİCİ, DOLAYLI YARDIM</vt:lpstr>
      <vt:lpstr>SİZİN ÖĞRETMENİZ GEREKİRSE...</vt:lpstr>
      <vt:lpstr>Öğrenmeye DİRENÇ gösterirse</vt:lpstr>
      <vt:lpstr>Slayt 33</vt:lpstr>
      <vt:lpstr>“BIKKINLIK “ olursa ;</vt:lpstr>
      <vt:lpstr>Slayt 35</vt:lpstr>
      <vt:lpstr>UNUTMAMAK GEREKİR Kİ BAŞARILI BİR İNSAN, BELİRLİ AMAÇLARINA BELİRLİ BİR ZAMAN DİLİMİ İÇİNDE ULAŞMIŞ OLAN İNSANDIR.</vt:lpstr>
      <vt:lpstr>DÜZENLİ BİR AİLE HAYATI</vt:lpstr>
      <vt:lpstr>Eğitim başarısı ders başında ne kadar zaman geçirildiği değil, çalışılan malzemeden öğrencide geriye ne kaldığına bağlıdır.</vt:lpstr>
      <vt:lpstr>BELLEĞİN ÖZELLİKLERİ  ve  ÖĞRENME </vt:lpstr>
      <vt:lpstr>Öğrenme beynimizde gerçekleşen zihinsel bir süreçtir.</vt:lpstr>
      <vt:lpstr>Slayt 41</vt:lpstr>
      <vt:lpstr>Slayt 42</vt:lpstr>
      <vt:lpstr>Slayt 43</vt:lpstr>
      <vt:lpstr>Belleğin özellikleri ve insanın sinir hücrelerinin yapısı açısından en uygun çalışma süresi 20-40 dakika arasındadır.</vt:lpstr>
      <vt:lpstr>ÇALIŞMA İLE İLGİLİ ÖNEMLİ İLKELER</vt:lpstr>
      <vt:lpstr>Slayt 46</vt:lpstr>
      <vt:lpstr>Çocuğunuz severek öğrenmeyi kavrayınca, öğrenmeyi sevmeye başlar.</vt:lpstr>
      <vt:lpstr>Slayt 48</vt:lpstr>
      <vt:lpstr>ÇOCUĞUNUZ YAŞAMDAN ZEVK ALMALI</vt:lpstr>
      <vt:lpstr>Kendisini bekleyen oyun ve arkadaşlar</vt:lpstr>
      <vt:lpstr>Çalışma odasının düzeni </vt:lpstr>
      <vt:lpstr>Slayt 52</vt:lpstr>
      <vt:lpstr>IŞIĞIN YÖNÜ</vt:lpstr>
      <vt:lpstr>Slayt 54</vt:lpstr>
      <vt:lpstr>DERS ÇALIŞMAK İÇİN EN UYGUN DURUM</vt:lpstr>
      <vt:lpstr>ÇALIŞMAYA BAŞLAMAYI KOLAYLAŞTIRIN</vt:lpstr>
      <vt:lpstr>Çalışma Masası Sadece Çalışmak İçindir</vt:lpstr>
      <vt:lpstr>YANLIŞ  ÇALIŞMA  DAVRANIŞLARI</vt:lpstr>
      <vt:lpstr>ÖĞRENMENİN ESASLARI</vt:lpstr>
      <vt:lpstr>ÖĞRENMENİN ÖN ŞARTLARI</vt:lpstr>
      <vt:lpstr>Slayt 61</vt:lpstr>
      <vt:lpstr>Öğrenme sırasında  yorgunluk oluşur mu ?</vt:lpstr>
      <vt:lpstr>Öğrenme sırasında meydana gelen yorgunluğu atmak için ON DAKİKALIK düzenli dinlenme aralıklarını vermek yeterlidir.</vt:lpstr>
      <vt:lpstr>Sınavdan KORKMAK  SINAV KORKUSU</vt:lpstr>
      <vt:lpstr>SINAV KORKUSU</vt:lpstr>
      <vt:lpstr>ÖĞRENME İÇİN STRES GEREKLİ</vt:lpstr>
      <vt:lpstr>Slayt 67</vt:lpstr>
      <vt:lpstr>Slayt 68</vt:lpstr>
      <vt:lpstr>Kaygı akıl yürütme ve soyut düşünme yönündeki zihinsel faaliyeti bozar. </vt:lpstr>
      <vt:lpstr>Anne- baba olarak görevinizin çocuğa iyi bir eğitim vermek olduğu kadar, ona hayatı sevdirmek ve yaşama sevincini aşılamak olduğunu göz ardı etmeyin.</vt:lpstr>
      <vt:lpstr>Birbirinize bağlılığın AMAÇ, SINAVLARIN ARAÇ olduğunu unutmayın </vt:lpstr>
      <vt:lpstr>GENÇ İNSANLAR HATA YAPARAK DÜNYANIN VE BU DÜNYA İÇİNDE KENDİ GÜCÜNÜN SINIRLARINI TANIR.</vt:lpstr>
      <vt:lpstr>Slayt 73</vt:lpstr>
      <vt:lpstr>BÜYÜME NE KADAR ACILI BİR SÜREÇSE, ÇAĞDAŞ ANNE-BABA OLABİLMEK DE AYNI DERECEDE ZOR BİR SÜREÇTİR. </vt:lpstr>
      <vt:lpstr>OTORİTENİN DAYANDIĞI TEMEL</vt:lpstr>
      <vt:lpstr>OTORİTENİN DAYANDIĞI TEMEL BİLGİ İSE;</vt:lpstr>
      <vt:lpstr>UNUTMAMAK GEREKİR Kİ ÇOCUKLARIMIZLA YAKINLAŞMAK VE ONLARA YARDIMCI OLMAK İSTİYORSAK OTORİTENİN DAYANACAĞI TEMEL                         “  BİLGİ   “                          OLMALIDIR.</vt:lpstr>
      <vt:lpstr>EN İYİ ÇOCUK YETİŞTİRME YOLU</vt:lpstr>
      <vt:lpstr>AİLE ÇOCUK İLİŞKİSİNDE SICAKLIK VE DUYGUNUN EKSİKLİĞİ :</vt:lpstr>
      <vt:lpstr>Prof. Dr. İlkay Kasaturanın Yaptığı Araştırmaya göre( “Okul başarısından hayat başarısına”  kitabından  alınmıştır) </vt:lpstr>
      <vt:lpstr>Slayt 81</vt:lpstr>
      <vt:lpstr>AİLE ORTAMININ ÇALIŞMA TUTUMUNA ETKİSİ</vt:lpstr>
      <vt:lpstr>Çatışmalı bir aile ortamından gelen çocuklar</vt:lpstr>
      <vt:lpstr>Çocuklarımızın BAŞARILI Olabilmelerini Sağlamak İçin</vt:lpstr>
      <vt:lpstr>Haftalık Çalışma Programı</vt:lpstr>
      <vt:lpstr>Slayt 86</vt:lpstr>
      <vt:lpstr>Yapılacak günlük çalışma planında :</vt:lpstr>
      <vt:lpstr>Haftalık Çalışma Programına :</vt:lpstr>
      <vt:lpstr>Çalışma davranışını etkileyen çevresel faktörleri kontrol altına alma :</vt:lpstr>
      <vt:lpstr>DÜŞÜNMEDEN ÖĞRENMEK FAYDASIZ,   ÖĞRENMEDEN DÜŞÜNMEK TEHLİKELİDİR.                       Konfüçyüs</vt:lpstr>
      <vt:lpstr>Öğrenmede  İÇSEL GÜDÜLENME</vt:lpstr>
      <vt:lpstr>OKUL ÇAĞINDA TELEVİZYON DÜZENİ</vt:lpstr>
      <vt:lpstr>Çocuğunuzun televizyonda ne izlediğini bilmek , mümkünse birlikte izlemek ve tartışmak</vt:lpstr>
      <vt:lpstr>Çocuğunuzun korktuğu, izlemek istemedikleri programları izlememe hakkının bulunduğunu öğretmeliyiz.</vt:lpstr>
      <vt:lpstr>Televizyon da evdeki diğer aletler gibi , belli bir amaç için kullanılmalı.Televizyonu izlemeye değer bulduğunuz programlar için açıp kapamayı öğrenmeliyiz.</vt:lpstr>
      <vt:lpstr>Televizyona Alternatif Aile Etkinlikleri Düzenleyin</vt:lpstr>
      <vt:lpstr> ZEKÂ NEDİR?     </vt:lpstr>
      <vt:lpstr>Çocuklarımızın ÇOK ZEKİ OLMALARINI İSTERİZ Ama...</vt:lpstr>
      <vt:lpstr>Slayt 99</vt:lpstr>
      <vt:lpstr>Çocuğumuza arkadaşlarıyla değil , KENDİSİYLE YARIŞMA MESAJI vermeliyiz.</vt:lpstr>
      <vt:lpstr>Slayt 101</vt:lpstr>
      <vt:lpstr>Anne baba tutumu çocuğun performansı üzerinde önemli bir etki yapmaktadır.</vt:lpstr>
      <vt:lpstr>OKUL- AİLE  İŞBİRLİĞİNİN BAŞARIYA KATKISI</vt:lpstr>
      <vt:lpstr>Slayt 104</vt:lpstr>
      <vt:lpstr>Slayt 105</vt:lpstr>
      <vt:lpstr>Slayt 106</vt:lpstr>
      <vt:lpstr>Slayt 107</vt:lpstr>
      <vt:lpstr>Slayt 108</vt:lpstr>
      <vt:lpstr>Öğretmenin aileyi yakından tanıması , çocuğunuzu daha kolay tanıyabilmesinde önemli bir faktördür.</vt:lpstr>
      <vt:lpstr>Okul aile işbirliği,   ailenin de okulu daha iyi tanımasına yardımcı olacaktır.</vt:lpstr>
      <vt:lpstr>Slayt 111</vt:lpstr>
      <vt:lpstr>Hangi yaşta olursa olsun,çocuğu ailesi dışında , aile olmaksızın ele almak , eğitim öğretimdeki çabaların verimini azaltacaktır.</vt:lpstr>
      <vt:lpstr>ÖĞRETMEN;   aile ortamının etkilerini dikkate almadan sürdüreceği  eğitim- öğretim çabalarında , yeterince başarılı olamaz.</vt:lpstr>
      <vt:lpstr>İlköğretimde  REHBERLİK VE PSİKOLOJİK DANIŞMANIN  önemi</vt:lpstr>
      <vt:lpstr>“Bireylerin kendilerini daha iyi tanımaları,sorunlarına en uygun çözüm yolu bulabilmeleri süreci” ise PSİKOLOJİK DANIŞMADIR.</vt:lpstr>
      <vt:lpstr> BEDEN ve RUH sağlığının birbiriyle çok yakından ilişki içerisinde olduğu ve birbirini bütünleyici şekilde geliştiği bilinmektedir.</vt:lpstr>
      <vt:lpstr>İlköğretimde yapılan REHBERLİK HİZMETLERİNİN orta ve yüksek öğretimden çok daha önemli olduğu bir gerçektir.</vt:lpstr>
      <vt:lpstr>Okulumuz REHBERLİK SERVİSİNDEN çocuğunuzun  her tür sorununa danışmanlık yapılmaktadır.</vt:lpstr>
      <vt:lpstr>AYNI DiLi  KONUŞANLAR DEĞİL,  AYNI DUYGULARI PAYLAŞANLAR, ANLAŞABİLİR.  MEVLÂNÂ </vt:lpstr>
      <vt:lpstr>TEŞEKKÜRLER. </vt:lpstr>
      <vt:lpstr>YARARLANILAN KAYNAKLAR</vt:lpstr>
      <vt:lpstr>Slayt 122</vt:lpstr>
      <vt:lpstr>Slayt 123</vt:lpstr>
    </vt:vector>
  </TitlesOfParts>
  <Company>ew</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REHBERLİK SERVİSİ 3.4.5.SINIFLAR 2. VELİ SÖYLEŞİSİ</dc:title>
  <dc:creator>utku</dc:creator>
  <cp:lastModifiedBy>Ogretmen</cp:lastModifiedBy>
  <cp:revision>390</cp:revision>
  <dcterms:created xsi:type="dcterms:W3CDTF">2001-10-20T08:19:25Z</dcterms:created>
  <dcterms:modified xsi:type="dcterms:W3CDTF">2015-04-28T11:51:11Z</dcterms:modified>
</cp:coreProperties>
</file>